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3" r:id="rId6"/>
    <p:sldId id="262" r:id="rId7"/>
    <p:sldId id="268" r:id="rId8"/>
    <p:sldId id="270" r:id="rId9"/>
    <p:sldId id="269" r:id="rId10"/>
    <p:sldId id="271" r:id="rId11"/>
    <p:sldId id="272" r:id="rId12"/>
    <p:sldId id="266" r:id="rId13"/>
    <p:sldId id="267" r:id="rId14"/>
    <p:sldId id="259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43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3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8904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1175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7156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1384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8437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005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174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1701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06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260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439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8278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6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268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6913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F92804D-A1BF-4595-925D-291D04B69FAA}" type="datetimeFigureOut">
              <a:rPr lang="ko-KR" altLang="en-US" smtClean="0"/>
              <a:t>2015-01-19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BF95859-2F35-4F12-8EAE-FEAD1E583F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82580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.kr/url?sa=i&amp;rct=j&amp;q=&amp;esrc=s&amp;source=images&amp;cd=&amp;cad=rja&amp;uact=8&amp;ved=0CAcQjRw&amp;url=http%3A%2F%2Fwww.ulta.com%2Fulta%2Fa%2FHair-Hair-Styling-Tools-Dryers%2F_%2FN-26xo%3FcategoryId%3Dcat120072%26ciSelector%3Dleaf&amp;ei=Y_K8VPagH8f6mQXwgIGgAQ&amp;bvm=bv.83829542,d.dGY&amp;psig=AFQjCNFveHHRE8EWyGOSHsDYWlfzWuAFfA&amp;ust=142175534796164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Be The best seller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53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63416" y="849977"/>
            <a:ext cx="82647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solidFill>
                  <a:srgbClr val="FF0000"/>
                </a:solidFill>
              </a:rPr>
              <a:t>Let’s pick the best seller team !</a:t>
            </a:r>
          </a:p>
          <a:p>
            <a:r>
              <a:rPr lang="en-US" altLang="ko-KR" sz="3200" b="1" dirty="0" smtClean="0">
                <a:solidFill>
                  <a:srgbClr val="FF0000"/>
                </a:solidFill>
              </a:rPr>
              <a:t>Give them your money!</a:t>
            </a:r>
          </a:p>
        </p:txBody>
      </p:sp>
    </p:spTree>
    <p:extLst>
      <p:ext uri="{BB962C8B-B14F-4D97-AF65-F5344CB8AC3E}">
        <p14:creationId xmlns:p14="http://schemas.microsoft.com/office/powerpoint/2010/main" val="2249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Well done !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24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2336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375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1833" y="228370"/>
            <a:ext cx="8534400" cy="1048495"/>
          </a:xfrm>
        </p:spPr>
        <p:txBody>
          <a:bodyPr/>
          <a:lstStyle/>
          <a:p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318" y="0"/>
            <a:ext cx="5299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69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58" y="1338520"/>
            <a:ext cx="11000731" cy="5153025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0519719" y="2508549"/>
            <a:ext cx="799070" cy="1544466"/>
            <a:chOff x="10519719" y="2508549"/>
            <a:chExt cx="799070" cy="1544466"/>
          </a:xfrm>
        </p:grpSpPr>
        <p:sp>
          <p:nvSpPr>
            <p:cNvPr id="6" name="타원 5"/>
            <p:cNvSpPr/>
            <p:nvPr/>
          </p:nvSpPr>
          <p:spPr>
            <a:xfrm>
              <a:off x="10519719" y="3212756"/>
              <a:ext cx="799070" cy="840259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아래쪽 화살표 6"/>
            <p:cNvSpPr/>
            <p:nvPr/>
          </p:nvSpPr>
          <p:spPr>
            <a:xfrm>
              <a:off x="10803924" y="2508549"/>
              <a:ext cx="230660" cy="62607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63416" y="753745"/>
            <a:ext cx="8264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solidFill>
                  <a:srgbClr val="FF0000"/>
                </a:solidFill>
              </a:rPr>
              <a:t>In the Electronic Store</a:t>
            </a:r>
          </a:p>
        </p:txBody>
      </p:sp>
    </p:spTree>
    <p:extLst>
      <p:ext uri="{BB962C8B-B14F-4D97-AF65-F5344CB8AC3E}">
        <p14:creationId xmlns:p14="http://schemas.microsoft.com/office/powerpoint/2010/main" val="195587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95" y="939114"/>
            <a:ext cx="4453252" cy="51389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08493" y="1111624"/>
            <a:ext cx="6087749" cy="378565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rgbClr val="FFFF00"/>
                </a:solidFill>
              </a:rPr>
              <a:t>Welcome to the TESOL electronic store.</a:t>
            </a:r>
          </a:p>
          <a:p>
            <a:r>
              <a:rPr lang="en-US" altLang="ko-KR" sz="2400" dirty="0" smtClean="0">
                <a:solidFill>
                  <a:srgbClr val="FFFF00"/>
                </a:solidFill>
              </a:rPr>
              <a:t>Here is the best </a:t>
            </a:r>
            <a:r>
              <a:rPr lang="en-US" altLang="ko-KR" sz="2400" dirty="0" smtClean="0"/>
              <a:t>washing machine.</a:t>
            </a:r>
          </a:p>
          <a:p>
            <a:r>
              <a:rPr lang="en-US" altLang="ko-KR" sz="2400" dirty="0" smtClean="0">
                <a:solidFill>
                  <a:srgbClr val="FFFF00"/>
                </a:solidFill>
              </a:rPr>
              <a:t>It is easy to use! Let me explain how to use it. </a:t>
            </a:r>
            <a:r>
              <a:rPr lang="en-US" altLang="ko-KR" sz="2400" dirty="0" smtClean="0"/>
              <a:t>You can select a wash cycle with this dial. </a:t>
            </a:r>
            <a:r>
              <a:rPr lang="en-US" altLang="ko-KR" sz="2400" dirty="0" smtClean="0">
                <a:solidFill>
                  <a:srgbClr val="FFFF00"/>
                </a:solidFill>
              </a:rPr>
              <a:t>Then</a:t>
            </a:r>
            <a:r>
              <a:rPr lang="en-US" altLang="ko-KR" sz="2400" dirty="0" smtClean="0"/>
              <a:t> just press the start button</a:t>
            </a:r>
            <a:r>
              <a:rPr lang="en-US" altLang="ko-KR" sz="2400" dirty="0" smtClean="0">
                <a:solidFill>
                  <a:srgbClr val="FFFF00"/>
                </a:solidFill>
              </a:rPr>
              <a:t>. It’s really </a:t>
            </a:r>
            <a:r>
              <a:rPr lang="en-US" altLang="ko-KR" sz="2400" dirty="0" smtClean="0">
                <a:solidFill>
                  <a:srgbClr val="FFFF00"/>
                </a:solidFill>
              </a:rPr>
              <a:t>simple, </a:t>
            </a:r>
            <a:r>
              <a:rPr lang="en-US" altLang="ko-KR" sz="2400" dirty="0" smtClean="0">
                <a:solidFill>
                  <a:srgbClr val="FFFF00"/>
                </a:solidFill>
              </a:rPr>
              <a:t>right?</a:t>
            </a:r>
          </a:p>
          <a:p>
            <a:r>
              <a:rPr lang="en-US" altLang="ko-KR" sz="2400" dirty="0" smtClean="0">
                <a:solidFill>
                  <a:srgbClr val="FFFF00"/>
                </a:solidFill>
              </a:rPr>
              <a:t>In addition, </a:t>
            </a:r>
            <a:r>
              <a:rPr lang="en-US" altLang="ko-KR" sz="2400" dirty="0" smtClean="0"/>
              <a:t>it has two special features. </a:t>
            </a:r>
            <a:r>
              <a:rPr lang="en-US" altLang="ko-KR" sz="2400" dirty="0" smtClean="0">
                <a:solidFill>
                  <a:srgbClr val="FFFF00"/>
                </a:solidFill>
              </a:rPr>
              <a:t>First, </a:t>
            </a:r>
            <a:r>
              <a:rPr lang="en-US" altLang="ko-KR" sz="2400" dirty="0" smtClean="0"/>
              <a:t>this washing machine can fold your laundry. </a:t>
            </a:r>
            <a:r>
              <a:rPr lang="en-US" altLang="ko-KR" sz="2400" dirty="0" smtClean="0">
                <a:solidFill>
                  <a:srgbClr val="FFFF00"/>
                </a:solidFill>
              </a:rPr>
              <a:t>Second, </a:t>
            </a:r>
            <a:r>
              <a:rPr lang="en-US" altLang="ko-KR" sz="2400" dirty="0" smtClean="0"/>
              <a:t>it can hang the laundry. 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254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208493" y="1111624"/>
            <a:ext cx="6087749" cy="507831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Welcome to TESOL electronic store.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Here is the best </a:t>
            </a:r>
            <a:r>
              <a:rPr lang="en-US" altLang="ko-KR" sz="2400" dirty="0" smtClean="0"/>
              <a:t>____________________.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It is easy to use! 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You can </a:t>
            </a:r>
            <a:r>
              <a:rPr lang="en-US" altLang="ko-KR" sz="2400" dirty="0" smtClean="0"/>
              <a:t>___________________________. 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Then just </a:t>
            </a:r>
            <a:r>
              <a:rPr lang="en-US" altLang="ko-KR" sz="2400" dirty="0" smtClean="0"/>
              <a:t>___________________________.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It’s really simple right?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In addition, it has two special features. First, </a:t>
            </a:r>
            <a:r>
              <a:rPr lang="en-US" altLang="ko-KR" sz="2400" dirty="0" smtClean="0"/>
              <a:t>________________________________.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Second, </a:t>
            </a:r>
            <a:r>
              <a:rPr lang="en-US" altLang="ko-KR" sz="2400" dirty="0" smtClean="0"/>
              <a:t>____________________________.</a:t>
            </a:r>
            <a:endParaRPr lang="ko-KR" altLang="en-US" sz="2400" dirty="0"/>
          </a:p>
        </p:txBody>
      </p:sp>
      <p:sp>
        <p:nvSpPr>
          <p:cNvPr id="6" name="직사각형 5"/>
          <p:cNvSpPr/>
          <p:nvPr/>
        </p:nvSpPr>
        <p:spPr>
          <a:xfrm>
            <a:off x="502024" y="1111624"/>
            <a:ext cx="4374776" cy="507982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https://encrypted-tbn2.gstatic.com/images?q=tbn:ANd9GcRy2dKvMrXAUORdXhlG9UIeEWGivcFGlz4-xJHBfPiVZj9boI0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59" y="2002142"/>
            <a:ext cx="3933234" cy="300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27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03402" y="1655020"/>
            <a:ext cx="10539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3200" dirty="0" smtClean="0"/>
              <a:t> Choose </a:t>
            </a:r>
            <a:r>
              <a:rPr lang="en-US" altLang="ko-KR" sz="3200" dirty="0" smtClean="0"/>
              <a:t>one electronic device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3200" dirty="0" smtClean="0"/>
              <a:t> Complete worksheet</a:t>
            </a:r>
            <a:endParaRPr lang="en-US" altLang="ko-KR" sz="3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63416" y="849977"/>
            <a:ext cx="8264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solidFill>
                  <a:srgbClr val="FF0000"/>
                </a:solidFill>
              </a:rPr>
              <a:t>The Best Seller Activity</a:t>
            </a:r>
          </a:p>
        </p:txBody>
      </p:sp>
    </p:spTree>
    <p:extLst>
      <p:ext uri="{BB962C8B-B14F-4D97-AF65-F5344CB8AC3E}">
        <p14:creationId xmlns:p14="http://schemas.microsoft.com/office/powerpoint/2010/main" val="12928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sp>
        <p:nvSpPr>
          <p:cNvPr id="3" name="직사각형 2"/>
          <p:cNvSpPr/>
          <p:nvPr/>
        </p:nvSpPr>
        <p:spPr>
          <a:xfrm>
            <a:off x="950258" y="896472"/>
            <a:ext cx="10461813" cy="57105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35106" y="17929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_x308197312"/>
          <p:cNvSpPr>
            <a:spLocks noChangeArrowheads="1"/>
          </p:cNvSpPr>
          <p:nvPr/>
        </p:nvSpPr>
        <p:spPr bwMode="auto">
          <a:xfrm>
            <a:off x="1574894" y="1897105"/>
            <a:ext cx="3619500" cy="4458821"/>
          </a:xfrm>
          <a:prstGeom prst="roundRect">
            <a:avLst>
              <a:gd name="adj" fmla="val 16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788272" y="1251355"/>
            <a:ext cx="2877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The Best Seller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0835" y="2117486"/>
            <a:ext cx="287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How to use it: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4863" y="3992906"/>
            <a:ext cx="2087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Special Features: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44753" y="1451410"/>
            <a:ext cx="2877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</a:rPr>
              <a:t>Group:</a:t>
            </a:r>
          </a:p>
          <a:p>
            <a:r>
              <a:rPr lang="en-US" altLang="ko-KR" sz="1200" dirty="0" smtClean="0">
                <a:solidFill>
                  <a:schemeClr val="bg1"/>
                </a:solidFill>
              </a:rPr>
              <a:t>Name: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4863" y="2465590"/>
            <a:ext cx="433798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</a:rPr>
              <a:t>____________________________________________________________________________________________________________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4863" y="4338939"/>
            <a:ext cx="433798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</a:rPr>
              <a:t>____________________________________________________________________________________________________________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58" y="2180945"/>
            <a:ext cx="3140371" cy="362392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218891" y="2381771"/>
            <a:ext cx="4337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select a wash cycle with a dial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press the start button.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3840" y="4246606"/>
            <a:ext cx="4337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fold laundry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</a:rPr>
              <a:t>hang laundry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6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03402" y="1655020"/>
            <a:ext cx="10539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3200" dirty="0" smtClean="0"/>
              <a:t> Choose </a:t>
            </a:r>
            <a:r>
              <a:rPr lang="en-US" altLang="ko-KR" sz="3200" dirty="0" smtClean="0"/>
              <a:t>one electronic device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3200" dirty="0" smtClean="0"/>
              <a:t> Complete </a:t>
            </a:r>
            <a:r>
              <a:rPr lang="en-US" altLang="ko-KR" sz="3200" dirty="0" smtClean="0"/>
              <a:t>worksheet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3200" dirty="0" smtClean="0"/>
              <a:t> Practice </a:t>
            </a:r>
            <a:r>
              <a:rPr lang="en-US" altLang="ko-KR" sz="3200" dirty="0" smtClean="0"/>
              <a:t>acting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3200" dirty="0" smtClean="0"/>
              <a:t> Come </a:t>
            </a:r>
            <a:r>
              <a:rPr lang="en-US" altLang="ko-KR" sz="3200" dirty="0" smtClean="0"/>
              <a:t>to the front and become a seller</a:t>
            </a:r>
          </a:p>
          <a:p>
            <a:pPr>
              <a:lnSpc>
                <a:spcPct val="150000"/>
              </a:lnSpc>
            </a:pPr>
            <a:r>
              <a:rPr lang="en-US" altLang="ko-KR" sz="3200" dirty="0" smtClean="0"/>
              <a:t>5.  Pick the best seller team and give them money!</a:t>
            </a:r>
            <a:endParaRPr lang="ko-KR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63416" y="849977"/>
            <a:ext cx="8264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 smtClean="0">
                <a:solidFill>
                  <a:srgbClr val="FF0000"/>
                </a:solidFill>
              </a:rPr>
              <a:t>The Best Seller Activity</a:t>
            </a:r>
          </a:p>
        </p:txBody>
      </p:sp>
    </p:spTree>
    <p:extLst>
      <p:ext uri="{BB962C8B-B14F-4D97-AF65-F5344CB8AC3E}">
        <p14:creationId xmlns:p14="http://schemas.microsoft.com/office/powerpoint/2010/main" val="195575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95" y="939114"/>
            <a:ext cx="4453252" cy="51389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08493" y="1111624"/>
            <a:ext cx="6087749" cy="378565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rgbClr val="FFFF00"/>
                </a:solidFill>
              </a:rPr>
              <a:t>Welcome to the TESOL electronic store.</a:t>
            </a:r>
          </a:p>
          <a:p>
            <a:r>
              <a:rPr lang="en-US" altLang="ko-KR" sz="2400" dirty="0" smtClean="0">
                <a:solidFill>
                  <a:srgbClr val="FFFF00"/>
                </a:solidFill>
              </a:rPr>
              <a:t>Here is the best </a:t>
            </a:r>
            <a:r>
              <a:rPr lang="en-US" altLang="ko-KR" sz="2400" dirty="0" smtClean="0"/>
              <a:t>washing machine.</a:t>
            </a:r>
          </a:p>
          <a:p>
            <a:r>
              <a:rPr lang="en-US" altLang="ko-KR" sz="2400" dirty="0" smtClean="0">
                <a:solidFill>
                  <a:srgbClr val="FFFF00"/>
                </a:solidFill>
              </a:rPr>
              <a:t>It is easy to use! Let me explain how to use it. </a:t>
            </a:r>
            <a:r>
              <a:rPr lang="en-US" altLang="ko-KR" sz="2400" dirty="0" smtClean="0"/>
              <a:t>You can select a wash cycle with this dial. </a:t>
            </a:r>
            <a:r>
              <a:rPr lang="en-US" altLang="ko-KR" sz="2400" dirty="0" smtClean="0">
                <a:solidFill>
                  <a:srgbClr val="FFFF00"/>
                </a:solidFill>
              </a:rPr>
              <a:t>Then</a:t>
            </a:r>
            <a:r>
              <a:rPr lang="en-US" altLang="ko-KR" sz="2400" dirty="0" smtClean="0"/>
              <a:t> just press the start button</a:t>
            </a:r>
            <a:r>
              <a:rPr lang="en-US" altLang="ko-KR" sz="2400" dirty="0" smtClean="0">
                <a:solidFill>
                  <a:srgbClr val="FFFF00"/>
                </a:solidFill>
              </a:rPr>
              <a:t>. It’s really simple right?</a:t>
            </a:r>
          </a:p>
          <a:p>
            <a:r>
              <a:rPr lang="en-US" altLang="ko-KR" sz="2400" dirty="0" smtClean="0">
                <a:solidFill>
                  <a:srgbClr val="FFFF00"/>
                </a:solidFill>
              </a:rPr>
              <a:t>In addition, </a:t>
            </a:r>
            <a:r>
              <a:rPr lang="en-US" altLang="ko-KR" sz="2400" dirty="0" smtClean="0"/>
              <a:t>it has two special features. </a:t>
            </a:r>
            <a:r>
              <a:rPr lang="en-US" altLang="ko-KR" sz="2400" dirty="0" smtClean="0">
                <a:solidFill>
                  <a:srgbClr val="FFFF00"/>
                </a:solidFill>
              </a:rPr>
              <a:t>First, </a:t>
            </a:r>
            <a:r>
              <a:rPr lang="en-US" altLang="ko-KR" sz="2400" dirty="0" smtClean="0"/>
              <a:t>this washing machine can fold your laundry. </a:t>
            </a:r>
            <a:r>
              <a:rPr lang="en-US" altLang="ko-KR" sz="2400" dirty="0" smtClean="0">
                <a:solidFill>
                  <a:srgbClr val="FFFF00"/>
                </a:solidFill>
              </a:rPr>
              <a:t>Second, </a:t>
            </a:r>
            <a:r>
              <a:rPr lang="en-US" altLang="ko-KR" sz="2400" dirty="0" smtClean="0"/>
              <a:t>it can hang the laundry. 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536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52125" y="113040"/>
            <a:ext cx="8534400" cy="521273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Be The best seller</a:t>
            </a:r>
            <a:endParaRPr lang="ko-KR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208493" y="1111624"/>
            <a:ext cx="6087749" cy="507831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Welcome to TESOL electronic store.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Here is the best </a:t>
            </a:r>
            <a:r>
              <a:rPr lang="en-US" altLang="ko-KR" sz="2400" dirty="0" smtClean="0"/>
              <a:t>____________________.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It is easy to use! 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You can </a:t>
            </a:r>
            <a:r>
              <a:rPr lang="en-US" altLang="ko-KR" sz="2400" dirty="0" smtClean="0"/>
              <a:t>___________________________. 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Then just </a:t>
            </a:r>
            <a:r>
              <a:rPr lang="en-US" altLang="ko-KR" sz="2400" dirty="0" smtClean="0"/>
              <a:t>___________________________.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It’s really simple right?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In addition, it has two special features. First, </a:t>
            </a:r>
            <a:r>
              <a:rPr lang="en-US" altLang="ko-KR" sz="2400" dirty="0" smtClean="0"/>
              <a:t>________________________________.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FFF00"/>
                </a:solidFill>
              </a:rPr>
              <a:t>Second, </a:t>
            </a:r>
            <a:r>
              <a:rPr lang="en-US" altLang="ko-KR" sz="2400" dirty="0" smtClean="0"/>
              <a:t>____________________________.</a:t>
            </a:r>
            <a:endParaRPr lang="ko-KR" altLang="en-US" sz="2400" dirty="0"/>
          </a:p>
        </p:txBody>
      </p:sp>
      <p:sp>
        <p:nvSpPr>
          <p:cNvPr id="6" name="직사각형 5"/>
          <p:cNvSpPr/>
          <p:nvPr/>
        </p:nvSpPr>
        <p:spPr>
          <a:xfrm>
            <a:off x="502024" y="1111624"/>
            <a:ext cx="4374776" cy="507982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89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73</TotalTime>
  <Words>393</Words>
  <Application>Microsoft Office PowerPoint</Application>
  <PresentationFormat>사용자 지정</PresentationFormat>
  <Paragraphs>60</Paragraphs>
  <Slides>14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슬라이스</vt:lpstr>
      <vt:lpstr>Be The best seller</vt:lpstr>
      <vt:lpstr>Be The best seller</vt:lpstr>
      <vt:lpstr>Be The best seller</vt:lpstr>
      <vt:lpstr>Be The best seller</vt:lpstr>
      <vt:lpstr>Be The best seller</vt:lpstr>
      <vt:lpstr>Be The best seller</vt:lpstr>
      <vt:lpstr>Be The best seller</vt:lpstr>
      <vt:lpstr>Be The best seller</vt:lpstr>
      <vt:lpstr>Be The best seller</vt:lpstr>
      <vt:lpstr>Be The best seller</vt:lpstr>
      <vt:lpstr>Well done !</vt:lpstr>
      <vt:lpstr>Be The best seller</vt:lpstr>
      <vt:lpstr>Be The best seller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hee</cp:lastModifiedBy>
  <cp:revision>10</cp:revision>
  <dcterms:created xsi:type="dcterms:W3CDTF">2015-01-19T08:04:02Z</dcterms:created>
  <dcterms:modified xsi:type="dcterms:W3CDTF">2015-01-19T12:05:18Z</dcterms:modified>
</cp:coreProperties>
</file>