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8" r:id="rId3"/>
    <p:sldId id="259" r:id="rId4"/>
    <p:sldId id="262" r:id="rId5"/>
    <p:sldId id="260" r:id="rId6"/>
    <p:sldId id="261" r:id="rId7"/>
    <p:sldId id="266" r:id="rId8"/>
    <p:sldId id="265" r:id="rId9"/>
    <p:sldId id="264" r:id="rId10"/>
    <p:sldId id="269" r:id="rId11"/>
    <p:sldId id="270" r:id="rId12"/>
    <p:sldId id="267" r:id="rId13"/>
    <p:sldId id="268" r:id="rId1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7072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0164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4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903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7878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6851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041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9563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373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6682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413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8B435-F17C-4023-A6BF-F1660717E229}" type="datetimeFigureOut">
              <a:rPr lang="ko-KR" altLang="en-US" smtClean="0"/>
              <a:pPr/>
              <a:t>2015-01-20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8D7A8-35A2-409C-9E75-3218A6BB26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4935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hyperlink" Target="%5bmix%5d&#63974;&#47662;&#9473;&#37742;&#44969;&#48670;_&#45825;&#51195;ost.avi" TargetMode="Externa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hyperlink" Target="http://www.google.co.kr/url?sa=i&amp;rct=j&amp;q=&amp;esrc=s&amp;source=images&amp;cd=&amp;cad=rja&amp;uact=8&amp;ved=0CAcQjRw&amp;url=http%3A%2F%2Fpixshark.com%2Fwhite-refrigerator-png.htm&amp;ei=ta-9VJLsGsmj8AX5lIDQCw&amp;bvm=bv.83829542,d.dGY&amp;psig=AFQjCNEmBjN2fLZop9jgnuet4kHp99dT1w&amp;ust=142180379699362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2015-01-18_&#44256;&#44061;1.mp3" TargetMode="External"/><Relationship Id="rId5" Type="http://schemas.openxmlformats.org/officeDocument/2006/relationships/image" Target="../media/image2.png"/><Relationship Id="rId4" Type="http://schemas.openxmlformats.org/officeDocument/2006/relationships/hyperlink" Target="2015-01-19_&#44256;&#44061;&#49468;&#53552;1.mp3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2015-01-18_&#44256;&#44061;2.mp3" TargetMode="External"/><Relationship Id="rId5" Type="http://schemas.openxmlformats.org/officeDocument/2006/relationships/image" Target="../media/image2.png"/><Relationship Id="rId4" Type="http://schemas.openxmlformats.org/officeDocument/2006/relationships/hyperlink" Target="2015-01-18_&#44256;&#44061;&#49468;&#53552;2.mp3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2015-01-18_&#44256;&#44061;3.mp3" TargetMode="External"/><Relationship Id="rId5" Type="http://schemas.openxmlformats.org/officeDocument/2006/relationships/image" Target="../media/image2.png"/><Relationship Id="rId4" Type="http://schemas.openxmlformats.org/officeDocument/2006/relationships/hyperlink" Target="2015-01-18_&#44256;&#44061;&#49468;&#53552;3.mp3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2015-01-18_&#44256;&#44061;4.mp3" TargetMode="External"/><Relationship Id="rId5" Type="http://schemas.openxmlformats.org/officeDocument/2006/relationships/image" Target="../media/image2.png"/><Relationship Id="rId4" Type="http://schemas.openxmlformats.org/officeDocument/2006/relationships/hyperlink" Target="2015-01-18_&#44256;&#44061;&#49468;&#53552;4.mp3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2015-01-18_&#44256;&#44061;5.mp3" TargetMode="External"/><Relationship Id="rId5" Type="http://schemas.openxmlformats.org/officeDocument/2006/relationships/image" Target="../media/image2.png"/><Relationship Id="rId4" Type="http://schemas.openxmlformats.org/officeDocument/2006/relationships/hyperlink" Target="2015-01-18_&#44256;&#44061;&#49468;&#53552;5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07901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690465" y="1707502"/>
            <a:ext cx="8276253" cy="42547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5" action="ppaction://hlinkfile"/>
              </a:rPr>
              <a:t>Let’s speak!</a:t>
            </a:r>
            <a:endParaRPr lang="en-US" altLang="ko-KR" sz="3200" u="sng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en-US" altLang="ko-KR" sz="3200" u="sng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en-US" altLang="ko-K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ko-KR" sz="3200" b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Can </a:t>
            </a:r>
            <a:r>
              <a:rPr lang="en-US" altLang="ko-KR" sz="3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 explain </a:t>
            </a:r>
            <a:r>
              <a:rPr lang="en-US" altLang="ko-KR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is wrong with it?</a:t>
            </a:r>
          </a:p>
          <a:p>
            <a:endParaRPr lang="en-US" altLang="ko-KR" sz="32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altLang="ko-KR" sz="32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ko-KR" sz="3200" b="1" dirty="0" smtClean="0">
                <a:solidFill>
                  <a:srgbClr val="FF0000"/>
                </a:solidFill>
              </a:rPr>
              <a:t>☞ I’d like to complain about ~</a:t>
            </a:r>
          </a:p>
          <a:p>
            <a:endParaRPr lang="en-US" altLang="ko-KR" sz="3000" b="1" dirty="0">
              <a:solidFill>
                <a:srgbClr val="FF0000"/>
              </a:solidFill>
            </a:endParaRPr>
          </a:p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257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07901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598697" y="1929130"/>
            <a:ext cx="8276253" cy="42547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5400" b="1" dirty="0" smtClean="0">
                <a:solidFill>
                  <a:srgbClr val="7030A0"/>
                </a:solidFill>
              </a:rPr>
              <a:t>R</a:t>
            </a:r>
            <a:r>
              <a:rPr lang="en-US" altLang="ko-KR" sz="5400" b="1" dirty="0" smtClean="0">
                <a:solidFill>
                  <a:srgbClr val="7030A0"/>
                </a:solidFill>
              </a:rPr>
              <a:t>efrigerator</a:t>
            </a:r>
          </a:p>
          <a:p>
            <a:pPr algn="r"/>
            <a:endParaRPr lang="en-US" altLang="ko-KR" sz="5400" b="1" dirty="0">
              <a:solidFill>
                <a:schemeClr val="tx1"/>
              </a:solidFill>
            </a:endParaRPr>
          </a:p>
          <a:p>
            <a:pPr algn="r"/>
            <a:r>
              <a:rPr lang="en-US" altLang="ko-KR" sz="5400" b="1" dirty="0" smtClean="0">
                <a:solidFill>
                  <a:schemeClr val="tx1"/>
                </a:solidFill>
              </a:rPr>
              <a:t>It is not cold</a:t>
            </a:r>
            <a:r>
              <a:rPr lang="en-US" altLang="ko-KR" sz="5400" b="1" dirty="0" smtClean="0">
                <a:solidFill>
                  <a:srgbClr val="7030A0"/>
                </a:solidFill>
              </a:rPr>
              <a:t>.</a:t>
            </a:r>
            <a:endParaRPr lang="en-US" altLang="ko-KR" sz="5400" b="1" dirty="0">
              <a:solidFill>
                <a:srgbClr val="7030A0"/>
              </a:solidFill>
            </a:endParaRPr>
          </a:p>
        </p:txBody>
      </p:sp>
      <p:sp>
        <p:nvSpPr>
          <p:cNvPr id="2" name="AutoShape 2" descr="data:image/jpeg;base64,/9j/4AAQSkZJRgABAQAAAQABAAD/2wCEAAkGBxQTEhUUEhQVFBUWGBYVFBUYFxgYGBQYFxQXFxQXFRcYHCggGBwlHBQVITEhJSkrLi4uFx8zODMsNygtLisBCgoKDg0OGxAQGy0kHyQsLC8sLywsLCw0LCwsLCwsLCwsLCwsLCwsLCwsLCwsLCwsLCwsLCwsLCwsLCwsLCwsLP/AABEIAPAAyAMBEQACEQEDEQH/xAAcAAEAAQUBAQAAAAAAAAAAAAAABAIDBQYHCAH/xABPEAABAwIDAggJCAcHAgcBAAABAAIDBBEFEiExQQYHEzJRcXOxIjRhcoGRobLRCBQVIyQzk8JTVIKSwdPhFiVCQ1JiY4OUNYSiw+Lw8Rf/xAAbAQEAAgMBAQAAAAAAAAAAAAAAAQIDBAUGB//EADQRAAIBAwMDAwIEBQQDAAAAAAABAgMEERIhMQVBURMiYXGBFDKRoQZCsdHhFWLB8CMzNP/aAAwDAQACEQMRAD8A7igCAIAgCAIAgCAIAgCAIAgCAIAgCAIAgCAIAgCAIAgCAIAgCAIAgCAIAgCAIAgCAIAgCAIAgCAIAgCAIAgCAIAgCAIAgCAIAgCAIAgCAIAgCAIAgCAIAgCAIAgCAIAgCAICJW4lDD97LHHvGd7W36rnVARmcIqQ7KmH8RnxTDIyiv6dpf1iD8VnxTAyh9PUv6zB+Kz4oMo+fT9L+swfis+KE5H9oKX9Zg/FZ8UIyffp6l/WYPxWfFCT79O0v6zB+Kz4oRk+fTtL+swfis+KE5NZxXjWw2CR0Tpy5zdDkY57fQ5oIKAoouNvC5HBonc0u2Zo3tH7xFkBs7uENINtVT/is+KAsv4V0Q21dP8Ais+KAhzcPMPbtqovQ4HuQEObjOwxu2pb6AT3BARJeN7Cx/nPPVFIe5qAj/8A9lw23Ol6uSf8EBAqeO+kHMgnk8vgt94qSuSE/jyaebRSftSM/goJyZbgNxmvr6sQGnbG0iQ3Drubky7evN7ECZ0pCQgCAs1r3NjeWAFwa4tB2EgEi/pQHl7HuM3FHySNdUGIAuaY4w0NFjYgEgn2oDUxWSSOc58j3uyk5nOJPtKkjB07DuCUdRDDJ81qjnja4vbO1gc47S1pjNh6VOZdgqcSY3izYdlNVj/zTP5Kr7vJfTH4DuKtv6vV/wDcx/yVHu8k6Ylo8VP/AA1f/cR/yU38jTEtnim/4qr8eP8AkpuNMSg8U5/RVX48f8lN/JOIlJ4qHfoqn8Zn8pRuMRDeKZ2+OpH/AFWH/wBpTuMRKqLikie90b5ZoXtAJa4NdcG+oIaL7FGZDETXsc4IugrW0FOTM4gOZezbl2253AWClMpJImt4qsTP+Q0dcn9FOr4GleS8ziixI/5cQ65P/ioyxpXkkR8TOIHbyDf27/lTLGF5JEXEnWHbNTj1lNxheSfDxFTnnVkQ6onH84U7kYRIj4i3DnVw9EBHfIVG5Oxk6fiWpW2MtTM7qDW/wKnDIbRpPGhwbgoJoIqcENexziXG7iRl2+tQtngl40oyPEc3+9JvJG72kKSiO/IWCAIC1V8x/mu7igPGON+MT9rJ7xQEemPO80qUD1LwCAOG0XYMV1wU7m0xgWUMsi4oAQkpsgFkIPlkB9QGDrHn53bMcvJghu4HeVGC3YwlNwP5XFH10hGRkbGQjeXgnM49FtLdahchm9tjAFhpZSQWn36QFILL5LWMh0vYDpPlUEMVdTeMkeDZRqiu5HufY1fEuFPzZmZ0mbUXvubvIG8+RVqS0oy0qUqjwuTE4zw9jDYzDI95e4gg6Ai+lttlj9R7YMytZb6lwbxQ0zo2eG4ucdTfd5AthGqcc48PCqoL7oz7bfBR3D/KWOI95+lZLbDE+/lsW27yoB6CQkIAgLVXzH+a7uKA8Y454xN2snvFARYf8XmlED1Lxfn+7aLsWrJHgo+Tao0JLqqSfEB8KA+ID6gPjiiJNbqpvtp7MKGDYXyhth5PQpRDL7ZTbYUYRCklu9oN9uxAUYvKG8mTvkA7rKrWSVsXK4kFrGNDs9732DylRChBxbZSdaSkku5o+H8H4K2eoZUgu5J7coa4tGzeBtCo6cZI26dxUovK5aMPJgFMzEqiLJ4MPJSQszGzHPBzm19R5FSNOOpm3WuqjoJ53fJ1apOpWyjls4zx2NHL0x3lj7+jLbvKq+Sce0x/EZ/4o/spO9qIjuehEJCAICzV/dv813cUB4yxzxibtZPeKAiRnb1FED0xwDxaBmHUbXzRtcIW3aXgEdYurxexDW5tUWM052TRn9ofFG0TpZfGKQ/pG+sKNhhn36Qj/wBQUZXkYfgfPmdKnK8jD8Hw17PL+6UyvIw/BT9Is/3/ALjlH3H2LNRirANkn4blIwzWY6gPqy8B3NA1aRs6L7VRvctjY27E52sY9ziA1rbuJ2AW2rLFZ4MUjXMV4e08B5PwnGwcCNhBO7RbMbSc46jXldQg9LKjij/nsbC2zS7R19vgg7PSsLpPTqMiqLODPYjIMzWvjzNLvBdfRpHSFrt4NhIuV0z2AOZFyptbR2UgelFNYDjl7GjVPD6Cmkc51G9jnOAe5rgbnpOio6kVubNK2nVeF2Ix4wqR9YGCjLnyODOXzt1sCQdmoCiNSLZkqWtSFPU3sdGqdpWdGgcX45x9qhPTHp5Niq+Sf5UQeIg3xSXyRO7whU9DIWCAICzV/dv813cUB4xxvxibtJPeKAiM39SA9B8EuFDIaGkjdO1hbC3wSy516TdES0zPQ8O6cc6pB/Y/qmwwyR/byl/WD6G/1TYYZ8/t9SfpnfupqQ0sobw8pf0sh/ZTUiNJSeHtMdkk37tk1InSw/h7Bs+uPoCakNLKJeGURGyXXpt8E1DSz5QVAfZ51dfneQnYqFlwS+MsE0NQB0a9Vit21aVSLlwa1ZNxeDmvDLD5I5GvuC3LGMw1y66XXbs6lKcHF85Zxq9OUWm/BseF1RdjLWPcXBpJa07ATCzULRm4O09uM5/5Nqk5fiPdxhHTMRa1wsW5tb7bWIXHfB1kQ+Sv/gP739FTSi5hq7g7SyD6yka7W+rt/TsUNLwXi5J5TItLwYomSMcyjYxwddrw7UG3mqFhPgtUlOUXqeTb6naVsGqcU45nfaoh0RD2/wD4qvkl/kLHEG3+8pz0Rd7kI7noJCQgCAtVfMf5ru4oDxhjnjM3aye8UBEZv6kQOi4dKZHU0Is0chHrtJ2rXq1NJ07K2hVXuNuZgEebKHOP+4jT0C6w+pI6CsaOMtP9TAfPrTSxCNv1V7uc4gOsL6abVZ12sZRjp9I9SUmpYS+CVROZK6wFjuN9Cegb1anXjN4wY7rpFW3pupqzguV1TDA4NkJLjrZovbruVlnOMOTRt7WrcZ9NEiCsp5bAHXdmCp69LOMmefSb2EXPRsi7Q4c19VHGbAHad2gvqrSljC8mrSp64ylqWy/X4Ojx4JTOGQxNJAB5trX6CsiwYMshMwxsT8rNG3GnQoJR94xsR5CjmdYOLhlaDsuRvW3b0/VmoI1qktEdRyvhBSvkxItjJa5zowNSBuI0G7VdehSpwoa5Lfc5Vas9bSNxoeDskeNsqHODmvc8WF9CIWXJuLa2WjOVN26wt13N6OpVMM6dfauebhUZmW2t9BCgFqr0YSVWXBaO72Me+Mta19wQSPaq8bl85yibVHUrMYTiPHGftjPJEz+Kq+Sz/IvuU/J/H2+oP/EPeQq+T0AhIQBAWqvmP813cUB4wx3xmftZPfKAiR7+pAb3ROcJKUxWz8hGDm2Hba1lpXDWcHc6bF6cnR2Okbo7kw7o1tf1rXex1liS2NAkqZmTTxPvJMHtcAyMuDuoWOzRTOnnDRntrtRi4Te64x4ZmKODJeWUSNbG2wLmZDbbYaDW5I9SmlFSn9DHfXLp0sU8Nvb6GMrMUE8/KxWa0tAkZJrnI2FpA00C2/XpLOtZOHHpl/LCpPG/K2HzpzbsMds5uLbOoepcl4eWj3FJTSjGb3SxlcGYFac4cAWloGh1tYbV1KNVVFhLg8J1KwnaVMyaak21g27CuGUlg12R3lOhWc5rRlqeudI4FxGpGxCeEXOMDDfnULoRdrgQ5rsjnA+hu1bFCt6VRTS4MU6SnDSzn2NUfKV5ENS0ScowBvJyFwIA0DmixW3S6rQhD0pLLME+iV5r1WsLH6G04NBN9LB7pSWXf4BZILfVtG0jLtBVJ3UJ0fTUd0VVq4VPUb5+TZOF2GsqY2wyFwY52Zwa4tJA2ajXatGbwbkFk108HYKPNJA1zHPAYS57naDoBNlp3Vz6FNzZtUbf1JJFx+KPtYuJFrAE+1eZo9Uqqpqk214Os7ODjhbFuhqHGSJt3FofoCTbYVmoXNSrcrd4zwVqUYQovzg3uqOp616886cR44D9tHZM/Mqvkt/Kiv5PfjtR2LffKFe531CQgCAtVXMd5ru5AeMce8Zn7WT3ygIbN/UgOqYDwZqXtpaiKMOZyLNrrbL371qVqUpbo6tndQpLEjfm4PM7VzYwdusmz2LH6Eze/wBQoLv+xjsP4L1EdY+pJg8LS3Ki4tsPNVvQnsa76jRy1vuT8UwrlIzG+aAZr5rvHwVlRedzHO/g09Gfg1WDgBZ3gVlPa+g5xHpuqTtdXc3rfrzoJZiZCfgY8lrjWRAt2ARk/mVFZ7bszS/iSOfbT+uSzLwcha9gkq8z5DZuWF23o5+iy06aord8nL6h1B37WI4jHgmV2GQ0r8r6h+dliW8ndZtcc4ObGLxkzuAsBdE9r87Hm+osQd2m7aVZMPgncN5OSiJa8szO6ddejyLFeOUaLceTd6ZGNS4iprKOZmrY435UA7nbHA+XeuFWpVaMtt/oeqV1TnTz6f1TNq4v8XfLWhplL25HWFhYkA7TZdKxqV5SWvg4/Vre1hb6qccSbNox7EgyqporEunzNZbdl1JPoXQq45Z56FRR2ZjKnEXSTGLknNyPcxxeeeACczBbZouP1JurRcYc/wCTo2U1Jt8YeDIUFM0tfIDcXHgEaAjeDu0vosNnaqNPMnnxsZK6lTq4y90ZDEoXgxuNiC8AWA8EWKzVrar+KhNv2mKhOLhOL2eDI1R1PWu8jl9jiXG747/04/zKj5LPhFz5PHjlR2LPfKkr3O+oSEAQFqq5jvNPcgPGOP8AjM/aye+UBDj39SA6thdEHU1O51vuWDX0rEzNBvsfTQRZgfA9SxvSZMMztNPC1urmj0KynFdzDN43ZZqHxE3v7FR1IN7MzRpVGspEmiqGMcBqb6iwVlUiu5SVKp4JdTj0Q8EkgqXXiu5i0tbGJxXBHYhPBE2XkwLk3F7777Rru9KS3eEblvPQnKXYjYrwFfEXzipzBj7ZC3XLrYZs2tupUnFxWTPTuIVG4tY25Nv4EgZIiTYDX4BZo8nPnwzGcIcBlqDM8mJ1SX/VjlQMke4WttWvVgpZ1Pc69ndToOCgnoxvtyzGUPBWqDXcuyN7iRlHKNIA3naq06MU/d/U2L7qdWSXoNrnOx0HBcHbBNDyYAjawg6gnO64IFvQtuEVHZHBrVJ1JapvLL2LVM7JmWjhe3UhziWubuNvBOqTeDBKNRr/AMa3+dixUYy9j2CSmjdcnK5rzpt15i0Li5jRWuUV+v8Ag3bW3qTeJPT9N/7FRxaMNdmprDaQHbddvNWm+qW0dnDk3p2lRtaamf8Av1J8tW14jzRuALhkObZodSt2F3RqOO3PBpRpTWtJrbn5J1Ttd1rpo0TiPG546ezj/MqPkv2Rd+Tv43Udiz3ypXBTud9QkIAgLVTzHeae5AeMcf8AGp+1k98oCFHv6kB0+ijHzemBO2Fh71w76pONV6T0fTraNa3zgkVcRaLt2C1x0rTpVpy7kXNKMIcF59dljbo07dwv6VsqtUa5OLPT3PmGZnvF3EBw3aW9C1a9eaTa5R2rWjD8Oovlm1VjbNLgTa1vTZSrmoo629ivoRctK5NJZTl8g32Nz6DtutyhBzkjj1KmZNLyZjC8fjoqyKSozcmc1iLG27W5XTk8STM9Cm6sJJE7hjw7pKlhgpWvDnSC7iGhjgL3IIN/YlSepYRloWvpNzqNYxwZDgu/6loBuQro1JFFRg9JWVs8bGSR1EYZJIbNLH5r6tuSb6dAWOrRjPc3bXqVa3WhPK+SbLwCgeDmJB0sQ1o18uixOhHBmj1StFprt2M3wewhlNku5xyc2w1tbYdNnxWaktCw2aN3V/ETdRLGTJ4t9ZkdGW5he4dcaHqCySakjXhmJjKukne5hAis25Ph67N11oX1q69LSsG3QuIwfuTwfKqhnc0gRsv/AIcrxr13K5Vx0mrPCgkkvkz291CLzOTf2LU8FQ6MM5F+YEZTmbYHp52xKXTrqEl8fJeVag22pfsbNUC20gu326V6pHEZxDjdP209nH+ZVfJPZEr5Oo+1VHYR++5SVO9ISEAQFqp5jvNPcgPGPCDxqftZPfKAhM39SA61h0NOaalM07mO5Fngtjc7TWxuFoV7VVJam8fbJ2bHqtS2p+nGOSeDhx51RVO82O3ewrFCypR7/sYat5UqcpHzkMKG6td1lo/Isv4el8mnpfwZCkqKBurKeodpbWRvwUq1pJNY2ZndxVyt+OMGR+kKeQW+aEjZrL8LKI2dDb28Eyuqyys8/qW80DNWUcY/acf4raUYrg00l3Lc+Jxm16WnPnBxt6yjx3Mi9u6b+xIgxJpsBBTt82MfxUbE5k9m2ZWGxynK0OF9QLA3tu9CkYIHAs/35XdjF3uVomKfJ0Z0QAOxMDLI8UQKjCLyeCp1KOhQ4ojWWRSA7go0InW0fDRBNBGs+Gi8p9Z+KnQRqRXQ04zOB271eBWRw7jeNq49mz8yPkdkTfk5n7TU9hF77lcp3O9KCQgCAtVPMd5p7kB4x4QeNT9rJ75QEFqA7BR0gNFSOP6FqxtGSLwyFHUxh2WxJ323elc25uZw2p4+5MrilSlpqZb+OxmMKpY5ZQwl2W19dL+Rc6V/cKO7RvUZW9Zew2HGOBrSwFlxbW249axO4rOOJPJ0LOvCjV1YRqVHNIJXCAgAeC64vcratZzpb92d+4tLe7pp1uPgt4u+cPbyjyRcWDbCx3LZnc1H3MNHo9o45prP1ZkY6OR4zOfqB0KI3FXHJhl02zUktL/UixVLg5oOtjYlblGq5x3ON1OzjbVUocNG90ztFsHMwYrgm8jGq636Bne5T/KUaWpZNi4O0Dw5sptkLXAa7fQuRZUKsauuXDydi/uqU6bgudjZKJ4DV14vY48luUwzOvqSQblcWwubyddqsvbuZKkYqOxRHUG9xa17bFjr9VrU7n0ox2yuwVKOCU4+Eu/nc1sbF8K5BHpvvH9QUR7hnBuOA/bndmz8yS5J7ImfJx8Zqexj99yuUfJ3xQSEAQFqq5jvNPcgPGPCDxqftZPfKAgNQHYOSth1I+9/qWjLrf4Kj4LrGTV8MedbNBtvzWPpC49xFJ7s5lWnGE2t9zOsxJkWUucA4OBaNrtD7AtFUZTzpRFopqspQR1KXhfAyEOeTsGwb1jjqftxueo9B6snN8JxZhqZ3Brgxzg5unSLH2rblTlGEZI7tvcaqfpS2x3InC3EXlzRDG5xBBudB1LJQp6957GWd7KhTxBZZlm4meT1a5p/0m23fvVVCXBkVxR/NJlGDykSNdZrhrdrjoT1Lp28dMTzXU7p16zfZcG5YfIXDZa1tdxv0LMc/JHw2lNPLX1r7fXZIIB0lubMfa1Yrqr6VFyZlt6LrV1FfcmRYy4RxtFvBvcLza6lOMY/D/Y7T6fDXJ5MhRYmCTY+Vdav1CnSpqp2ZzJUJJtMyb6jwQCfJbfqtep1KEUsy+xiVLLKaWosCB13KvRv4uLw0VlDLMhFO1wzXA69AtyjdwqrUmYJwceSSJBa+0LoJpoxFmidd8h6v4qY8sM4NxvH7c7s2fmR8jsif8nHxmp7GP33KxXud7QkIAgLVTzHeae5AeMcf8an7WT3ygIAQHVKrExDQ0gsXl0LbM3C20+1UwXzg10T3JIia0naS6xPXqsMoJlZYk90ZHB43OfzI7DabX9p2qqpoUorOUZHhDwgezKwOaHDb4Hq3LHKjTXYzSrzXcwMOLSOLi17tNXWFiqTSWBG7qJYUi/SzOk8JznnYQL6+hYpzUXgwzuJt5cifTwNlB1fp0kha9SvoZh9eUnu2XqWl5ORgAPhnbe9+pbNtX1JmWDOjYMyzPKT/wDe9b8XlGRPcvcMSGPp49zGknznWvf1Lk9aWYRSO10eD90vJjs5DRsAXl3FnY0ptlvCqk/OPIQtx/8AzuL7Gnd0sbmzzPtYrmSjhpGjHdFb3eCpmnhp8Ix4WTC8JKo5Iohrclzh1XH8V1bRpUVFfU4XW5yVNRjy/wChe4I4g4CWF50b4bPIDfMPXZd+wrZTh4NLp05e6Eu3Bs+GyFtPnO1+o6jsXVjwdFHDeNzx13ZR/mR8llukZP5N4+0VR6IovfcrFTvaEhAEBaqeY7zT3IDxjwg8an7WT3ygIAQG6Y3Sue2jymw+bMvroNu5YKtWMFubtpZVLqemH6liCgcHhh9a05XKcNSOtS/h5q401H7McmbpawQS5Ab2sXN0sRvselYqdSolr7G9VtrSpUdoliWMx/yQMnLyyTMuQSbNfu007lkuK2JYaOdZ9FpXdNyU3lPHHctYPC8OcXNbcak9Gul+lUrSTS0s89cUpUqjpy5RKfUZZDkNwdbC2h32WNxykzX1LOGTqCsaTd1r+X+NljnHyWTTMrAAZY3AggnQDYDu6luWqptPHJmg9sm94JsZf/V/FbkexYscYcoE9idcq53VI5R6noCymYutqRdpvplb3lcGEdW0TpUY+1/VlWFvD5swFtDYehYbqLhSwzTvViK3+5t04GTKTc6EHoFtiwVqkI0vTbzLKa+mDkwTznhFukPgOLz4N7A/7suiUNGhurw/64MU86tjWOEMhBadhBAv5CLn22XS6dRjOhqfOf2PO/xHJxjGUWfRTFlY3JmyvZpc6g6XvZdyNv6NZKHDRq2lNQuE9945Rv8AWECzBzWaBdZHXRwrjb1rX9kz8yo+QuEZf5Nn39X2UXvuVgd6QBAEBaquY7zT3IDxjwg8an7WT3ygIAQHSYZw1lKdLinZt9K5d5nVset6G4Og4t75IdbO4OaWAu25rblrU4ppqTwdutXlScdEcruVVtSXNBEbjuOmwb1EIJPDkTUuIYTUMv8AoZCle1rLMbYu223+RYZOTfuZsKFKkvbsufuYSWa5LBma9pu8Ho3WW4oJRUuUfOerZd1Ub2z/AGJsczpfBa6w2nTdvuVj045RyXnGCXTUJ8IZraEtsL6DftWOayyqg0fcNmJdHfc7X+q2LeK1PBno5xudMwN2jPOXSjwZyRw0kdE67XEXvlFrjde60b+bgtj0PR6cakvcuxhmYk27eVijc2wzkNs70Fcaldam9UUdGFrJKXpzafbfYqwCsi5dtoizVwFn3GzS4yqZyoz2cP3MfVKdWEFqnn7f5N3q2tDTcZNOda6UOnUbiMtW2F4PPerJNYeSOyCPkwSdDqei/SufOxprEYzzl7dv7mX1JZbSNW4UYVO94EUYc0WddrhfZsINulduj0+pb0/Tg89/B5zraq3KioQyizwaoKs1UbpmuyM0BeRoLHQALdtYVvUUqpp9Po3Eaqc08JYN2qneE7rK6h2+5w/jaP22Ts4/zKsuS3ZGY+TZ9/WdnF77lYg70gCAICidt2uA3gj2IDxrwspXx1lQyRpa4SyXB882PUgMUEBv4pWubTufoDTxjota+xadfPY37acoJuJncBbFyQ8Jp67XXGr05ObPU2FeTpLU9zKAt0tY9Qvf1LF6E3wjbdaK5ZGqhJ/lR67LkWAWzRsXJ5m8GjddSUFiG7NZqeCtQ55kIcXX8I6DToXXjSSjoXB5C4lOpNznyyfScHalrS1sVtczrkXI9B2LA7eU92abizJwcGZw/OHMadoA2EW1uNhOu9ZI2yiFFl+LguWHPnuTrs/possaaitjLFYNpwV4bkYdoI16VZF8E/jBZqzoJP8ABaHU9oaju9GqqNTfwa82K2UkZgLXHSBuXmaNWMZ5lwd1S/Nh4LlDUg1bCGtjADrgbtNCVs1K0ZJzxhGhd/8AqUHJyflm6Vj2lgaZALtuLC5PrGi3KV/Tt9Tk/wA0djgui5tYXDKsOaWx2aLgC2llrU5SnSckskyjFS+TE1VIQ+5DbnZY5vbuXcnUpVJpww/asmpiSW/klYRTWkzamzrbb227FWllVVktJtxJ9VzndZXWNc4fxu+PP7KM+8qPksuEZn5Nf39Z2cXvuViDvaAIAgCA5Xxv8WwrGvrIC75yxovHplka2+gFr5vSgPOTmkEg6EaEHcgO28GsLjfRUpkbqYxYu2EDo9ax8mVT0rY2GhwFgADIgf2bqHD4NinX/wBxmIcIeBpCR1Mtb2IofAdx8l52DzH/AC7dNyAp0so6qZBqIY2aS1FPEf8AdI2/pGZTt5MMsvsQJcRoI+fiEP7JzdxU7FNLIb+GODs51W93mxvPcCmw0vyY+p4ysKZzG1Ev/p72p9hpXkwGIcZ8brmnon2bqS+S9ugnK3RQ02WTS8l2s42pnHkq6gYctrtu+OQeXwtnqVZ01NYluXp1XB5WxKw3hdhMo+skrKbyE5x62sWi+mW+c6Td/wBRr4xlfobRh9XhzrGmq4bjc85S7rLyqXHTozpOENin4uUn7tzYG4bI4BzbPB2FpzD1hecn0a6xxkzq5gudil0T2Ahwc3N1has7e5o5i4tZ+o1wlvkU4DXDMQN+pXY6NTdPUp7GtcPVjBlcMewSEFwubkDp6l3qajq3NV5KannO61vmLucM43j9vf2Ufo52ixvksuEZ35Nf39Z2cXvuViDvaAIAgCAIDh3HNxaPdJ88oYy4vP18TRrmNzyjR5d/oQGJwbhbi9J83wxlNEyXLaNrxd5G0E62GgPqVcfJbK8GfmoeFEp0kjhHQDGB7WlFEavg+R8X2Nzff4g1nTbwu4BNKJ1yK28R0j7mbEpH9UZHfIe5NKIcm+5LpuIajH3k87+osb+UqxUzFDxM4ZGblkknnvuPUAEBnYOL/DWc2jhHlyoDKUnB+lj+7gib1MCAv1eGQyxuikjY6Nws5haLEdBCAw+P8BqGsdnnga59g3PsdYbBdAYDFOJzDJdRG+E/8brewgoDWq7iBiN+SrHs6A+MP7nNUE5MBPxO4nTuvSzMeOlrzGfJobhQ4olTa4Dv7SUepErmN26RyNPsumlE6/JHZxy1QOWopqeSxsQQ5jrjbe11Gkh4fKMthfHLThwMlCWEbHMlzgeXKWDvUKKT2SISj5NgpuHdJMbmtiZc3Odhb+ZWTZZpHNeNeeN1a50MglY6Nhzt1BPhXshD2SybP8mv7+s7OL33KxU72gCAIAgCAIDX6zgbSS1bax8V52Ws65toLC7dh2oDYEAQBAEAQBAEAQBAEAQBAEBDxDC4ZxaaKOUDZnaHW6rhAaxi/FdhtRq6nDD0xks9jSLoDS67iGabmGtc3oa6LMP3uUBUYBqeLcTmIxXEYjnHSw5T6nJgk23iK4M1lHUVPzmnfEHRsAcS21w4m2hN9qkg7MgCAIAgCAIAgCAIAgCAIAgCAIAgCAIAgCAIAgCAIAgCAIAgCAIAgCAIAgCAIAgCAIAgCAIAgCAIAgCAIAgCAIAgCAIAgCAIAgCAIAgCAIAgCAIAgCAIAgCAIAgCAIAgCAIAgCAIAgCAIAgCAIAgCAIAgCAIAgCAIAgCAIAgCAIAgCAIAgCAIAgCAIAgCAIAgCAIAgCAIAgCAIAgCAIAgCAIAgCAIAgCAIAgCAIAgCAIAgCAIAgCAIAgCAIAgCA//9k="/>
          <p:cNvSpPr>
            <a:spLocks noChangeAspect="1" noChangeArrowheads="1"/>
          </p:cNvSpPr>
          <p:nvPr/>
        </p:nvSpPr>
        <p:spPr bwMode="auto">
          <a:xfrm>
            <a:off x="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eg;base64,/9j/4AAQSkZJRgABAQAAAQABAAD/2wCEAAkGBxQTEhUUEhQVFBUWGBYVFBUYFxgYGBQYFxQXFxQXFRcYHCggGBwlHBQVITEhJSkrLi4uFx8zODMsNygtLisBCgoKDg0OGxAQGy0kHyQsLC8sLywsLCw0LCwsLCwsLCwsLCwsLCwsLCwsLCwsLCwsLCwsLCwsLCwsLCwsLCwsLP/AABEIAPAAyAMBEQACEQEDEQH/xAAcAAEAAQUBAQAAAAAAAAAAAAAABAIDBQYHCAH/xABPEAABAwIDAggJCAcHAgcBAAABAAIDBBEFEiExQQYHEzJRcXOxIjRhcoGRobLRCBQVIyQzk8JTVIKSwdPhFiVCQ1JiY4OUNYSiw+Lw8Rf/xAAbAQEAAgMBAQAAAAAAAAAAAAAAAQIDBAUGB//EADQRAAIBAwMDAwIEBQQDAAAAAAABAgMEERIhMQVBURMiYXGBFDKRoQZCsdHhFWLB8CMzNP/aAAwDAQACEQMRAD8A7igCAIAgCAIAgCAIAgCAIAgCAIAgCAIAgCAIAgCAIAgCAIAgCAIAgCAIAgCAIAgCAIAgCAIAgCAIAgCAIAgCAIAgCAIAgCAIAgCAIAgCAIAgCAIAgCAIAgCAIAgCAIAgCAICJW4lDD97LHHvGd7W36rnVARmcIqQ7KmH8RnxTDIyiv6dpf1iD8VnxTAyh9PUv6zB+Kz4oMo+fT9L+swfis+KE5H9oKX9Zg/FZ8UIyffp6l/WYPxWfFCT79O0v6zB+Kz4oRk+fTtL+swfis+KE5NZxXjWw2CR0Tpy5zdDkY57fQ5oIKAoouNvC5HBonc0u2Zo3tH7xFkBs7uENINtVT/is+KAsv4V0Q21dP8Ais+KAhzcPMPbtqovQ4HuQEObjOwxu2pb6AT3BARJeN7Cx/nPPVFIe5qAj/8A9lw23Ol6uSf8EBAqeO+kHMgnk8vgt94qSuSE/jyaebRSftSM/goJyZbgNxmvr6sQGnbG0iQ3Drubky7evN7ECZ0pCQgCAs1r3NjeWAFwa4tB2EgEi/pQHl7HuM3FHySNdUGIAuaY4w0NFjYgEgn2oDUxWSSOc58j3uyk5nOJPtKkjB07DuCUdRDDJ81qjnja4vbO1gc47S1pjNh6VOZdgqcSY3izYdlNVj/zTP5Kr7vJfTH4DuKtv6vV/wDcx/yVHu8k6Ylo8VP/AA1f/cR/yU38jTEtnim/4qr8eP8AkpuNMSg8U5/RVX48f8lN/JOIlJ4qHfoqn8Zn8pRuMRDeKZ2+OpH/AFWH/wBpTuMRKqLikie90b5ZoXtAJa4NdcG+oIaL7FGZDETXsc4IugrW0FOTM4gOZezbl2253AWClMpJImt4qsTP+Q0dcn9FOr4GleS8ziixI/5cQ65P/ioyxpXkkR8TOIHbyDf27/lTLGF5JEXEnWHbNTj1lNxheSfDxFTnnVkQ6onH84U7kYRIj4i3DnVw9EBHfIVG5Oxk6fiWpW2MtTM7qDW/wKnDIbRpPGhwbgoJoIqcENexziXG7iRl2+tQtngl40oyPEc3+9JvJG72kKSiO/IWCAIC1V8x/mu7igPGON+MT9rJ7xQEemPO80qUD1LwCAOG0XYMV1wU7m0xgWUMsi4oAQkpsgFkIPlkB9QGDrHn53bMcvJghu4HeVGC3YwlNwP5XFH10hGRkbGQjeXgnM49FtLdahchm9tjAFhpZSQWn36QFILL5LWMh0vYDpPlUEMVdTeMkeDZRqiu5HufY1fEuFPzZmZ0mbUXvubvIG8+RVqS0oy0qUqjwuTE4zw9jDYzDI95e4gg6Ai+lttlj9R7YMytZb6lwbxQ0zo2eG4ucdTfd5AthGqcc48PCqoL7oz7bfBR3D/KWOI95+lZLbDE+/lsW27yoB6CQkIAgLVXzH+a7uKA8Y454xN2snvFARYf8XmlED1Lxfn+7aLsWrJHgo+Tao0JLqqSfEB8KA+ID6gPjiiJNbqpvtp7MKGDYXyhth5PQpRDL7ZTbYUYRCklu9oN9uxAUYvKG8mTvkA7rKrWSVsXK4kFrGNDs9732DylRChBxbZSdaSkku5o+H8H4K2eoZUgu5J7coa4tGzeBtCo6cZI26dxUovK5aMPJgFMzEqiLJ4MPJSQszGzHPBzm19R5FSNOOpm3WuqjoJ53fJ1apOpWyjls4zx2NHL0x3lj7+jLbvKq+Sce0x/EZ/4o/spO9qIjuehEJCAICzV/dv813cUB4yxzxibtZPeKAiRnb1FED0xwDxaBmHUbXzRtcIW3aXgEdYurxexDW5tUWM052TRn9ofFG0TpZfGKQ/pG+sKNhhn36Qj/wBQUZXkYfgfPmdKnK8jD8Hw17PL+6UyvIw/BT9Is/3/ALjlH3H2LNRirANkn4blIwzWY6gPqy8B3NA1aRs6L7VRvctjY27E52sY9ziA1rbuJ2AW2rLFZ4MUjXMV4e08B5PwnGwcCNhBO7RbMbSc46jXldQg9LKjij/nsbC2zS7R19vgg7PSsLpPTqMiqLODPYjIMzWvjzNLvBdfRpHSFrt4NhIuV0z2AOZFyptbR2UgelFNYDjl7GjVPD6Cmkc51G9jnOAe5rgbnpOio6kVubNK2nVeF2Ix4wqR9YGCjLnyODOXzt1sCQdmoCiNSLZkqWtSFPU3sdGqdpWdGgcX45x9qhPTHp5Niq+Sf5UQeIg3xSXyRO7whU9DIWCAICzV/dv813cUB4xxvxibtJPeKAiM39SA9B8EuFDIaGkjdO1hbC3wSy516TdES0zPQ8O6cc6pB/Y/qmwwyR/byl/WD6G/1TYYZ8/t9SfpnfupqQ0sobw8pf0sh/ZTUiNJSeHtMdkk37tk1InSw/h7Bs+uPoCakNLKJeGURGyXXpt8E1DSz5QVAfZ51dfneQnYqFlwS+MsE0NQB0a9Vit21aVSLlwa1ZNxeDmvDLD5I5GvuC3LGMw1y66XXbs6lKcHF85Zxq9OUWm/BseF1RdjLWPcXBpJa07ATCzULRm4O09uM5/5Nqk5fiPdxhHTMRa1wsW5tb7bWIXHfB1kQ+Sv/gP739FTSi5hq7g7SyD6yka7W+rt/TsUNLwXi5J5TItLwYomSMcyjYxwddrw7UG3mqFhPgtUlOUXqeTb6naVsGqcU45nfaoh0RD2/wD4qvkl/kLHEG3+8pz0Rd7kI7noJCQgCAtVfMf5ru4oDxhjnjM3aye8UBEZv6kQOi4dKZHU0Is0chHrtJ2rXq1NJ07K2hVXuNuZgEebKHOP+4jT0C6w+pI6CsaOMtP9TAfPrTSxCNv1V7uc4gOsL6abVZ12sZRjp9I9SUmpYS+CVROZK6wFjuN9Cegb1anXjN4wY7rpFW3pupqzguV1TDA4NkJLjrZovbruVlnOMOTRt7WrcZ9NEiCsp5bAHXdmCp69LOMmefSb2EXPRsi7Q4c19VHGbAHad2gvqrSljC8mrSp64ylqWy/X4Ojx4JTOGQxNJAB5trX6CsiwYMshMwxsT8rNG3GnQoJR94xsR5CjmdYOLhlaDsuRvW3b0/VmoI1qktEdRyvhBSvkxItjJa5zowNSBuI0G7VdehSpwoa5Lfc5Vas9bSNxoeDskeNsqHODmvc8WF9CIWXJuLa2WjOVN26wt13N6OpVMM6dfauebhUZmW2t9BCgFqr0YSVWXBaO72Me+Mta19wQSPaq8bl85yibVHUrMYTiPHGftjPJEz+Kq+Sz/IvuU/J/H2+oP/EPeQq+T0AhIQBAWqvmP813cUB4wx3xmftZPfKAiR7+pAb3ROcJKUxWz8hGDm2Hba1lpXDWcHc6bF6cnR2Okbo7kw7o1tf1rXex1liS2NAkqZmTTxPvJMHtcAyMuDuoWOzRTOnnDRntrtRi4Te64x4ZmKODJeWUSNbG2wLmZDbbYaDW5I9SmlFSn9DHfXLp0sU8Nvb6GMrMUE8/KxWa0tAkZJrnI2FpA00C2/XpLOtZOHHpl/LCpPG/K2HzpzbsMds5uLbOoepcl4eWj3FJTSjGb3SxlcGYFac4cAWloGh1tYbV1KNVVFhLg8J1KwnaVMyaak21g27CuGUlg12R3lOhWc5rRlqeudI4FxGpGxCeEXOMDDfnULoRdrgQ5rsjnA+hu1bFCt6VRTS4MU6SnDSzn2NUfKV5ENS0ScowBvJyFwIA0DmixW3S6rQhD0pLLME+iV5r1WsLH6G04NBN9LB7pSWXf4BZILfVtG0jLtBVJ3UJ0fTUd0VVq4VPUb5+TZOF2GsqY2wyFwY52Zwa4tJA2ajXatGbwbkFk108HYKPNJA1zHPAYS57naDoBNlp3Vz6FNzZtUbf1JJFx+KPtYuJFrAE+1eZo9Uqqpqk214Os7ODjhbFuhqHGSJt3FofoCTbYVmoXNSrcrd4zwVqUYQovzg3uqOp616886cR44D9tHZM/Mqvkt/Kiv5PfjtR2LffKFe531CQgCAtVXMd5ru5AeMce8Zn7WT3ygIbN/UgOqYDwZqXtpaiKMOZyLNrrbL371qVqUpbo6tndQpLEjfm4PM7VzYwdusmz2LH6Eze/wBQoLv+xjsP4L1EdY+pJg8LS3Ki4tsPNVvQnsa76jRy1vuT8UwrlIzG+aAZr5rvHwVlRedzHO/g09Gfg1WDgBZ3gVlPa+g5xHpuqTtdXc3rfrzoJZiZCfgY8lrjWRAt2ARk/mVFZ7bszS/iSOfbT+uSzLwcha9gkq8z5DZuWF23o5+iy06aord8nL6h1B37WI4jHgmV2GQ0r8r6h+dliW8ndZtcc4ObGLxkzuAsBdE9r87Hm+osQd2m7aVZMPgncN5OSiJa8szO6ddejyLFeOUaLceTd6ZGNS4iprKOZmrY435UA7nbHA+XeuFWpVaMtt/oeqV1TnTz6f1TNq4v8XfLWhplL25HWFhYkA7TZdKxqV5SWvg4/Vre1hb6qccSbNox7EgyqporEunzNZbdl1JPoXQq45Z56FRR2ZjKnEXSTGLknNyPcxxeeeACczBbZouP1JurRcYc/wCTo2U1Jt8YeDIUFM0tfIDcXHgEaAjeDu0vosNnaqNPMnnxsZK6lTq4y90ZDEoXgxuNiC8AWA8EWKzVrar+KhNv2mKhOLhOL2eDI1R1PWu8jl9jiXG747/04/zKj5LPhFz5PHjlR2LPfKkr3O+oSEAQFqq5jvNPcgPGOP8AjM/aye+UBDj39SA6thdEHU1O51vuWDX0rEzNBvsfTQRZgfA9SxvSZMMztNPC1urmj0KynFdzDN43ZZqHxE3v7FR1IN7MzRpVGspEmiqGMcBqb6iwVlUiu5SVKp4JdTj0Q8EkgqXXiu5i0tbGJxXBHYhPBE2XkwLk3F7777Rru9KS3eEblvPQnKXYjYrwFfEXzipzBj7ZC3XLrYZs2tupUnFxWTPTuIVG4tY25Nv4EgZIiTYDX4BZo8nPnwzGcIcBlqDM8mJ1SX/VjlQMke4WttWvVgpZ1Pc69ndToOCgnoxvtyzGUPBWqDXcuyN7iRlHKNIA3naq06MU/d/U2L7qdWSXoNrnOx0HBcHbBNDyYAjawg6gnO64IFvQtuEVHZHBrVJ1JapvLL2LVM7JmWjhe3UhziWubuNvBOqTeDBKNRr/AMa3+dixUYy9j2CSmjdcnK5rzpt15i0Li5jRWuUV+v8Ag3bW3qTeJPT9N/7FRxaMNdmprDaQHbddvNWm+qW0dnDk3p2lRtaamf8Av1J8tW14jzRuALhkObZodSt2F3RqOO3PBpRpTWtJrbn5J1Ttd1rpo0TiPG546ezj/MqPkv2Rd+Tv43Udiz3ypXBTud9QkIAgLVTzHeae5AeMcf8AGp+1k98oCFHv6kB0+ijHzemBO2Fh71w76pONV6T0fTraNa3zgkVcRaLt2C1x0rTpVpy7kXNKMIcF59dljbo07dwv6VsqtUa5OLPT3PmGZnvF3EBw3aW9C1a9eaTa5R2rWjD8Oovlm1VjbNLgTa1vTZSrmoo629ivoRctK5NJZTl8g32Nz6DtutyhBzkjj1KmZNLyZjC8fjoqyKSozcmc1iLG27W5XTk8STM9Cm6sJJE7hjw7pKlhgpWvDnSC7iGhjgL3IIN/YlSepYRloWvpNzqNYxwZDgu/6loBuQro1JFFRg9JWVs8bGSR1EYZJIbNLH5r6tuSb6dAWOrRjPc3bXqVa3WhPK+SbLwCgeDmJB0sQ1o18uixOhHBmj1StFprt2M3wewhlNku5xyc2w1tbYdNnxWaktCw2aN3V/ETdRLGTJ4t9ZkdGW5he4dcaHqCySakjXhmJjKukne5hAis25Ph67N11oX1q69LSsG3QuIwfuTwfKqhnc0gRsv/AIcrxr13K5Vx0mrPCgkkvkz291CLzOTf2LU8FQ6MM5F+YEZTmbYHp52xKXTrqEl8fJeVag22pfsbNUC20gu326V6pHEZxDjdP209nH+ZVfJPZEr5Oo+1VHYR++5SVO9ISEAQFqp5jvNPcgPGPCDxqftZPfKAhM39SA61h0NOaalM07mO5Fngtjc7TWxuFoV7VVJam8fbJ2bHqtS2p+nGOSeDhx51RVO82O3ewrFCypR7/sYat5UqcpHzkMKG6td1lo/Isv4el8mnpfwZCkqKBurKeodpbWRvwUq1pJNY2ZndxVyt+OMGR+kKeQW+aEjZrL8LKI2dDb28Eyuqyys8/qW80DNWUcY/acf4raUYrg00l3Lc+Jxm16WnPnBxt6yjx3Mi9u6b+xIgxJpsBBTt82MfxUbE5k9m2ZWGxynK0OF9QLA3tu9CkYIHAs/35XdjF3uVomKfJ0Z0QAOxMDLI8UQKjCLyeCp1KOhQ4ojWWRSA7go0InW0fDRBNBGs+Gi8p9Z+KnQRqRXQ04zOB271eBWRw7jeNq49mz8yPkdkTfk5n7TU9hF77lcp3O9KCQgCAtVPMd5p7kB4x4QeNT9rJ75QEFqA7BR0gNFSOP6FqxtGSLwyFHUxh2WxJ323elc25uZw2p4+5MrilSlpqZb+OxmMKpY5ZQwl2W19dL+Rc6V/cKO7RvUZW9Zew2HGOBrSwFlxbW249axO4rOOJPJ0LOvCjV1YRqVHNIJXCAgAeC64vcratZzpb92d+4tLe7pp1uPgt4u+cPbyjyRcWDbCx3LZnc1H3MNHo9o45prP1ZkY6OR4zOfqB0KI3FXHJhl02zUktL/UixVLg5oOtjYlblGq5x3ON1OzjbVUocNG90ztFsHMwYrgm8jGq636Bne5T/KUaWpZNi4O0Dw5sptkLXAa7fQuRZUKsauuXDydi/uqU6bgudjZKJ4DV14vY48luUwzOvqSQblcWwubyddqsvbuZKkYqOxRHUG9xa17bFjr9VrU7n0ox2yuwVKOCU4+Eu/nc1sbF8K5BHpvvH9QUR7hnBuOA/bndmz8yS5J7ImfJx8Zqexj99yuUfJ3xQSEAQFqq5jvNPcgPGPCDxqftZPfKAgNQHYOSth1I+9/qWjLrf4Kj4LrGTV8MedbNBtvzWPpC49xFJ7s5lWnGE2t9zOsxJkWUucA4OBaNrtD7AtFUZTzpRFopqspQR1KXhfAyEOeTsGwb1jjqftxueo9B6snN8JxZhqZ3Brgxzg5unSLH2rblTlGEZI7tvcaqfpS2x3InC3EXlzRDG5xBBudB1LJQp6957GWd7KhTxBZZlm4meT1a5p/0m23fvVVCXBkVxR/NJlGDykSNdZrhrdrjoT1Lp28dMTzXU7p16zfZcG5YfIXDZa1tdxv0LMc/JHw2lNPLX1r7fXZIIB0lubMfa1Yrqr6VFyZlt6LrV1FfcmRYy4RxtFvBvcLza6lOMY/D/Y7T6fDXJ5MhRYmCTY+Vdav1CnSpqp2ZzJUJJtMyb6jwQCfJbfqtep1KEUsy+xiVLLKaWosCB13KvRv4uLw0VlDLMhFO1wzXA69AtyjdwqrUmYJwceSSJBa+0LoJpoxFmidd8h6v4qY8sM4NxvH7c7s2fmR8jsif8nHxmp7GP33KxXud7QkIAgLVTzHeae5AeMcf8an7WT3ygIAQHVKrExDQ0gsXl0LbM3C20+1UwXzg10T3JIia0naS6xPXqsMoJlZYk90ZHB43OfzI7DabX9p2qqpoUorOUZHhDwgezKwOaHDb4Hq3LHKjTXYzSrzXcwMOLSOLi17tNXWFiqTSWBG7qJYUi/SzOk8JznnYQL6+hYpzUXgwzuJt5cifTwNlB1fp0kha9SvoZh9eUnu2XqWl5ORgAPhnbe9+pbNtX1JmWDOjYMyzPKT/wDe9b8XlGRPcvcMSGPp49zGknznWvf1Lk9aWYRSO10eD90vJjs5DRsAXl3FnY0ptlvCqk/OPIQtx/8AzuL7Gnd0sbmzzPtYrmSjhpGjHdFb3eCpmnhp8Ix4WTC8JKo5Iohrclzh1XH8V1bRpUVFfU4XW5yVNRjy/wChe4I4g4CWF50b4bPIDfMPXZd+wrZTh4NLp05e6Eu3Bs+GyFtPnO1+o6jsXVjwdFHDeNzx13ZR/mR8llukZP5N4+0VR6IovfcrFTvaEhAEBaqeY7zT3IDxjwg8an7WT3ygIAQG6Y3Sue2jymw+bMvroNu5YKtWMFubtpZVLqemH6liCgcHhh9a05XKcNSOtS/h5q401H7McmbpawQS5Ab2sXN0sRvselYqdSolr7G9VtrSpUdoliWMx/yQMnLyyTMuQSbNfu007lkuK2JYaOdZ9FpXdNyU3lPHHctYPC8OcXNbcak9Gul+lUrSTS0s89cUpUqjpy5RKfUZZDkNwdbC2h32WNxykzX1LOGTqCsaTd1r+X+NljnHyWTTMrAAZY3AggnQDYDu6luWqptPHJmg9sm94JsZf/V/FbkexYscYcoE9idcq53VI5R6noCymYutqRdpvplb3lcGEdW0TpUY+1/VlWFvD5swFtDYehYbqLhSwzTvViK3+5t04GTKTc6EHoFtiwVqkI0vTbzLKa+mDkwTznhFukPgOLz4N7A/7suiUNGhurw/64MU86tjWOEMhBadhBAv5CLn22XS6dRjOhqfOf2PO/xHJxjGUWfRTFlY3JmyvZpc6g6XvZdyNv6NZKHDRq2lNQuE9945Rv8AWECzBzWaBdZHXRwrjb1rX9kz8yo+QuEZf5Nn39X2UXvuVgd6QBAEBaquY7zT3IDxjwg8an7WT3ygIAQHSYZw1lKdLinZt9K5d5nVset6G4Og4t75IdbO4OaWAu25rblrU4ppqTwdutXlScdEcruVVtSXNBEbjuOmwb1EIJPDkTUuIYTUMv8AoZCle1rLMbYu223+RYZOTfuZsKFKkvbsufuYSWa5LBma9pu8Ho3WW4oJRUuUfOerZd1Ub2z/AGJsczpfBa6w2nTdvuVj045RyXnGCXTUJ8IZraEtsL6DftWOayyqg0fcNmJdHfc7X+q2LeK1PBno5xudMwN2jPOXSjwZyRw0kdE67XEXvlFrjde60b+bgtj0PR6cakvcuxhmYk27eVijc2wzkNs70Fcaldam9UUdGFrJKXpzafbfYqwCsi5dtoizVwFn3GzS4yqZyoz2cP3MfVKdWEFqnn7f5N3q2tDTcZNOda6UOnUbiMtW2F4PPerJNYeSOyCPkwSdDqei/SufOxprEYzzl7dv7mX1JZbSNW4UYVO94EUYc0WddrhfZsINulduj0+pb0/Tg89/B5zraq3KioQyizwaoKs1UbpmuyM0BeRoLHQALdtYVvUUqpp9Po3Eaqc08JYN2qneE7rK6h2+5w/jaP22Ts4/zKsuS3ZGY+TZ9/WdnF77lYg70gCAICidt2uA3gj2IDxrwspXx1lQyRpa4SyXB882PUgMUEBv4pWubTufoDTxjota+xadfPY37acoJuJncBbFyQ8Jp67XXGr05ObPU2FeTpLU9zKAt0tY9Qvf1LF6E3wjbdaK5ZGqhJ/lR67LkWAWzRsXJ5m8GjddSUFiG7NZqeCtQ55kIcXX8I6DToXXjSSjoXB5C4lOpNznyyfScHalrS1sVtczrkXI9B2LA7eU92abizJwcGZw/OHMadoA2EW1uNhOu9ZI2yiFFl+LguWHPnuTrs/possaaitjLFYNpwV4bkYdoI16VZF8E/jBZqzoJP8ABaHU9oaju9GqqNTfwa82K2UkZgLXHSBuXmaNWMZ5lwd1S/Nh4LlDUg1bCGtjADrgbtNCVs1K0ZJzxhGhd/8AqUHJyflm6Vj2lgaZALtuLC5PrGi3KV/Tt9Tk/wA0djgui5tYXDKsOaWx2aLgC2llrU5SnSckskyjFS+TE1VIQ+5DbnZY5vbuXcnUpVJpww/asmpiSW/klYRTWkzamzrbb227FWllVVktJtxJ9VzndZXWNc4fxu+PP7KM+8qPksuEZn5Nf39Z2cXvuViDvaAIAgCA5Xxv8WwrGvrIC75yxovHplka2+gFr5vSgPOTmkEg6EaEHcgO28GsLjfRUpkbqYxYu2EDo9ax8mVT0rY2GhwFgADIgf2bqHD4NinX/wBxmIcIeBpCR1Mtb2IofAdx8l52DzH/AC7dNyAp0so6qZBqIY2aS1FPEf8AdI2/pGZTt5MMsvsQJcRoI+fiEP7JzdxU7FNLIb+GODs51W93mxvPcCmw0vyY+p4ysKZzG1Ev/p72p9hpXkwGIcZ8brmnon2bqS+S9ugnK3RQ02WTS8l2s42pnHkq6gYctrtu+OQeXwtnqVZ01NYluXp1XB5WxKw3hdhMo+skrKbyE5x62sWi+mW+c6Td/wBRr4xlfobRh9XhzrGmq4bjc85S7rLyqXHTozpOENin4uUn7tzYG4bI4BzbPB2FpzD1hecn0a6xxkzq5gudil0T2Ahwc3N1has7e5o5i4tZ+o1wlvkU4DXDMQN+pXY6NTdPUp7GtcPVjBlcMewSEFwubkDp6l3qajq3NV5KannO61vmLucM43j9vf2Ufo52ixvksuEZ35Nf39Z2cXvuViDvaAIAgCAIDh3HNxaPdJ88oYy4vP18TRrmNzyjR5d/oQGJwbhbi9J83wxlNEyXLaNrxd5G0E62GgPqVcfJbK8GfmoeFEp0kjhHQDGB7WlFEavg+R8X2Nzff4g1nTbwu4BNKJ1yK28R0j7mbEpH9UZHfIe5NKIcm+5LpuIajH3k87+osb+UqxUzFDxM4ZGblkknnvuPUAEBnYOL/DWc2jhHlyoDKUnB+lj+7gib1MCAv1eGQyxuikjY6Nws5haLEdBCAw+P8BqGsdnnga59g3PsdYbBdAYDFOJzDJdRG+E/8brewgoDWq7iBiN+SrHs6A+MP7nNUE5MBPxO4nTuvSzMeOlrzGfJobhQ4olTa4Dv7SUepErmN26RyNPsumlE6/JHZxy1QOWopqeSxsQQ5jrjbe11Gkh4fKMthfHLThwMlCWEbHMlzgeXKWDvUKKT2SISj5NgpuHdJMbmtiZc3Odhb+ZWTZZpHNeNeeN1a50MglY6Nhzt1BPhXshD2SybP8mv7+s7OL33KxU72gCAIAgCAIDX6zgbSS1bax8V52Ws65toLC7dh2oDYEAQBAEAQBAEAQBAEAQBAEBDxDC4ZxaaKOUDZnaHW6rhAaxi/FdhtRq6nDD0xks9jSLoDS67iGabmGtc3oa6LMP3uUBUYBqeLcTmIxXEYjnHSw5T6nJgk23iK4M1lHUVPzmnfEHRsAcS21w4m2hN9qkg7MgCAIAgCAIAgCAIAgCAIAgCAIAgCAIAgCAIAgCAIAgCAIAgCAIAgCAIAgCAIAgCAIAgCAIAgCAIAgCAIAgCAIAgCAIAgCAIAgCAIAgCAIAgCAIAgCAIAgCAIAgCAIAgCAIAgCAIAgCAIAgCAIAgCAIAgCAIAgCAIAgCAIAgCAIAgCAIAgCAIAgCAIAgCAIAgCAIAgCAIAgCAIAgCAIAgCAIAgCAIAgCAIAgCAIAgCAIAgCAIAgCAIAgCAIAgCA//9k="/>
          <p:cNvSpPr>
            <a:spLocks noChangeAspect="1" noChangeArrowheads="1"/>
          </p:cNvSpPr>
          <p:nvPr/>
        </p:nvSpPr>
        <p:spPr bwMode="auto">
          <a:xfrm>
            <a:off x="1524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hQVFBUWGBYVFBUYFxgYGBQYFxQXFxQXFRcYHCggGBwlHBQVITEhJSkrLi4uFx8zODMsNygtLisBCgoKDg0OGxAQGy0kHyQsLC8sLywsLCw0LCwsLCwsLCwsLCwsLCwsLCwsLCwsLCwsLCwsLCwsLCwsLCwsLCwsLP/AABEIAPAAyAMBEQACEQEDEQH/xAAcAAEAAQUBAQAAAAAAAAAAAAAABAIDBQYHCAH/xABPEAABAwIDAggJCAcHAgcBAAABAAIDBBEFEiExQQYHEzJRcXOxIjRhcoGRobLRCBQVIyQzk8JTVIKSwdPhFiVCQ1JiY4OUNYSiw+Lw8Rf/xAAbAQEAAgMBAQAAAAAAAAAAAAAAAQIDBAUGB//EADQRAAIBAwMDAwIEBQQDAAAAAAABAgMEERIhMQVBURMiYXGBFDKRoQZCsdHhFWLB8CMzNP/aAAwDAQACEQMRAD8A7igCAIAgCAIAgCAIAgCAIAgCAIAgCAIAgCAIAgCAIAgCAIAgCAIAgCAIAgCAIAgCAIAgCAIAgCAIAgCAIAgCAIAgCAIAgCAIAgCAIAgCAIAgCAIAgCAIAgCAIAgCAIAgCAICJW4lDD97LHHvGd7W36rnVARmcIqQ7KmH8RnxTDIyiv6dpf1iD8VnxTAyh9PUv6zB+Kz4oMo+fT9L+swfis+KE5H9oKX9Zg/FZ8UIyffp6l/WYPxWfFCT79O0v6zB+Kz4oRk+fTtL+swfis+KE5NZxXjWw2CR0Tpy5zdDkY57fQ5oIKAoouNvC5HBonc0u2Zo3tH7xFkBs7uENINtVT/is+KAsv4V0Q21dP8Ais+KAhzcPMPbtqovQ4HuQEObjOwxu2pb6AT3BARJeN7Cx/nPPVFIe5qAj/8A9lw23Ol6uSf8EBAqeO+kHMgnk8vgt94qSuSE/jyaebRSftSM/goJyZbgNxmvr6sQGnbG0iQ3Drubky7evN7ECZ0pCQgCAs1r3NjeWAFwa4tB2EgEi/pQHl7HuM3FHySNdUGIAuaY4w0NFjYgEgn2oDUxWSSOc58j3uyk5nOJPtKkjB07DuCUdRDDJ81qjnja4vbO1gc47S1pjNh6VOZdgqcSY3izYdlNVj/zTP5Kr7vJfTH4DuKtv6vV/wDcx/yVHu8k6Ylo8VP/AA1f/cR/yU38jTEtnim/4qr8eP8AkpuNMSg8U5/RVX48f8lN/JOIlJ4qHfoqn8Zn8pRuMRDeKZ2+OpH/AFWH/wBpTuMRKqLikie90b5ZoXtAJa4NdcG+oIaL7FGZDETXsc4IugrW0FOTM4gOZezbl2253AWClMpJImt4qsTP+Q0dcn9FOr4GleS8ziixI/5cQ65P/ioyxpXkkR8TOIHbyDf27/lTLGF5JEXEnWHbNTj1lNxheSfDxFTnnVkQ6onH84U7kYRIj4i3DnVw9EBHfIVG5Oxk6fiWpW2MtTM7qDW/wKnDIbRpPGhwbgoJoIqcENexziXG7iRl2+tQtngl40oyPEc3+9JvJG72kKSiO/IWCAIC1V8x/mu7igPGON+MT9rJ7xQEemPO80qUD1LwCAOG0XYMV1wU7m0xgWUMsi4oAQkpsgFkIPlkB9QGDrHn53bMcvJghu4HeVGC3YwlNwP5XFH10hGRkbGQjeXgnM49FtLdahchm9tjAFhpZSQWn36QFILL5LWMh0vYDpPlUEMVdTeMkeDZRqiu5HufY1fEuFPzZmZ0mbUXvubvIG8+RVqS0oy0qUqjwuTE4zw9jDYzDI95e4gg6Ai+lttlj9R7YMytZb6lwbxQ0zo2eG4ucdTfd5AthGqcc48PCqoL7oz7bfBR3D/KWOI95+lZLbDE+/lsW27yoB6CQkIAgLVXzH+a7uKA8Y454xN2snvFARYf8XmlED1Lxfn+7aLsWrJHgo+Tao0JLqqSfEB8KA+ID6gPjiiJNbqpvtp7MKGDYXyhth5PQpRDL7ZTbYUYRCklu9oN9uxAUYvKG8mTvkA7rKrWSVsXK4kFrGNDs9732DylRChBxbZSdaSkku5o+H8H4K2eoZUgu5J7coa4tGzeBtCo6cZI26dxUovK5aMPJgFMzEqiLJ4MPJSQszGzHPBzm19R5FSNOOpm3WuqjoJ53fJ1apOpWyjls4zx2NHL0x3lj7+jLbvKq+Sce0x/EZ/4o/spO9qIjuehEJCAICzV/dv813cUB4yxzxibtZPeKAiRnb1FED0xwDxaBmHUbXzRtcIW3aXgEdYurxexDW5tUWM052TRn9ofFG0TpZfGKQ/pG+sKNhhn36Qj/wBQUZXkYfgfPmdKnK8jD8Hw17PL+6UyvIw/BT9Is/3/ALjlH3H2LNRirANkn4blIwzWY6gPqy8B3NA1aRs6L7VRvctjY27E52sY9ziA1rbuJ2AW2rLFZ4MUjXMV4e08B5PwnGwcCNhBO7RbMbSc46jXldQg9LKjij/nsbC2zS7R19vgg7PSsLpPTqMiqLODPYjIMzWvjzNLvBdfRpHSFrt4NhIuV0z2AOZFyptbR2UgelFNYDjl7GjVPD6Cmkc51G9jnOAe5rgbnpOio6kVubNK2nVeF2Ix4wqR9YGCjLnyODOXzt1sCQdmoCiNSLZkqWtSFPU3sdGqdpWdGgcX45x9qhPTHp5Niq+Sf5UQeIg3xSXyRO7whU9DIWCAICzV/dv813cUB4xxvxibtJPeKAiM39SA9B8EuFDIaGkjdO1hbC3wSy516TdES0zPQ8O6cc6pB/Y/qmwwyR/byl/WD6G/1TYYZ8/t9SfpnfupqQ0sobw8pf0sh/ZTUiNJSeHtMdkk37tk1InSw/h7Bs+uPoCakNLKJeGURGyXXpt8E1DSz5QVAfZ51dfneQnYqFlwS+MsE0NQB0a9Vit21aVSLlwa1ZNxeDmvDLD5I5GvuC3LGMw1y66XXbs6lKcHF85Zxq9OUWm/BseF1RdjLWPcXBpJa07ATCzULRm4O09uM5/5Nqk5fiPdxhHTMRa1wsW5tb7bWIXHfB1kQ+Sv/gP739FTSi5hq7g7SyD6yka7W+rt/TsUNLwXi5J5TItLwYomSMcyjYxwddrw7UG3mqFhPgtUlOUXqeTb6naVsGqcU45nfaoh0RD2/wD4qvkl/kLHEG3+8pz0Rd7kI7noJCQgCAtVfMf5ru4oDxhjnjM3aye8UBEZv6kQOi4dKZHU0Is0chHrtJ2rXq1NJ07K2hVXuNuZgEebKHOP+4jT0C6w+pI6CsaOMtP9TAfPrTSxCNv1V7uc4gOsL6abVZ12sZRjp9I9SUmpYS+CVROZK6wFjuN9Cegb1anXjN4wY7rpFW3pupqzguV1TDA4NkJLjrZovbruVlnOMOTRt7WrcZ9NEiCsp5bAHXdmCp69LOMmefSb2EXPRsi7Q4c19VHGbAHad2gvqrSljC8mrSp64ylqWy/X4Ojx4JTOGQxNJAB5trX6CsiwYMshMwxsT8rNG3GnQoJR94xsR5CjmdYOLhlaDsuRvW3b0/VmoI1qktEdRyvhBSvkxItjJa5zowNSBuI0G7VdehSpwoa5Lfc5Vas9bSNxoeDskeNsqHODmvc8WF9CIWXJuLa2WjOVN26wt13N6OpVMM6dfauebhUZmW2t9BCgFqr0YSVWXBaO72Me+Mta19wQSPaq8bl85yibVHUrMYTiPHGftjPJEz+Kq+Sz/IvuU/J/H2+oP/EPeQq+T0AhIQBAWqvmP813cUB4wx3xmftZPfKAiR7+pAb3ROcJKUxWz8hGDm2Hba1lpXDWcHc6bF6cnR2Okbo7kw7o1tf1rXex1liS2NAkqZmTTxPvJMHtcAyMuDuoWOzRTOnnDRntrtRi4Te64x4ZmKODJeWUSNbG2wLmZDbbYaDW5I9SmlFSn9DHfXLp0sU8Nvb6GMrMUE8/KxWa0tAkZJrnI2FpA00C2/XpLOtZOHHpl/LCpPG/K2HzpzbsMds5uLbOoepcl4eWj3FJTSjGb3SxlcGYFac4cAWloGh1tYbV1KNVVFhLg8J1KwnaVMyaak21g27CuGUlg12R3lOhWc5rRlqeudI4FxGpGxCeEXOMDDfnULoRdrgQ5rsjnA+hu1bFCt6VRTS4MU6SnDSzn2NUfKV5ENS0ScowBvJyFwIA0DmixW3S6rQhD0pLLME+iV5r1WsLH6G04NBN9LB7pSWXf4BZILfVtG0jLtBVJ3UJ0fTUd0VVq4VPUb5+TZOF2GsqY2wyFwY52Zwa4tJA2ajXatGbwbkFk108HYKPNJA1zHPAYS57naDoBNlp3Vz6FNzZtUbf1JJFx+KPtYuJFrAE+1eZo9Uqqpqk214Os7ODjhbFuhqHGSJt3FofoCTbYVmoXNSrcrd4zwVqUYQovzg3uqOp616886cR44D9tHZM/Mqvkt/Kiv5PfjtR2LffKFe531CQgCAtVXMd5ru5AeMce8Zn7WT3ygIbN/UgOqYDwZqXtpaiKMOZyLNrrbL371qVqUpbo6tndQpLEjfm4PM7VzYwdusmz2LH6Eze/wBQoLv+xjsP4L1EdY+pJg8LS3Ki4tsPNVvQnsa76jRy1vuT8UwrlIzG+aAZr5rvHwVlRedzHO/g09Gfg1WDgBZ3gVlPa+g5xHpuqTtdXc3rfrzoJZiZCfgY8lrjWRAt2ARk/mVFZ7bszS/iSOfbT+uSzLwcha9gkq8z5DZuWF23o5+iy06aord8nL6h1B37WI4jHgmV2GQ0r8r6h+dliW8ndZtcc4ObGLxkzuAsBdE9r87Hm+osQd2m7aVZMPgncN5OSiJa8szO6ddejyLFeOUaLceTd6ZGNS4iprKOZmrY435UA7nbHA+XeuFWpVaMtt/oeqV1TnTz6f1TNq4v8XfLWhplL25HWFhYkA7TZdKxqV5SWvg4/Vre1hb6qccSbNox7EgyqporEunzNZbdl1JPoXQq45Z56FRR2ZjKnEXSTGLknNyPcxxeeeACczBbZouP1JurRcYc/wCTo2U1Jt8YeDIUFM0tfIDcXHgEaAjeDu0vosNnaqNPMnnxsZK6lTq4y90ZDEoXgxuNiC8AWA8EWKzVrar+KhNv2mKhOLhOL2eDI1R1PWu8jl9jiXG747/04/zKj5LPhFz5PHjlR2LPfKkr3O+oSEAQFqq5jvNPcgPGOP8AjM/aye+UBDj39SA6thdEHU1O51vuWDX0rEzNBvsfTQRZgfA9SxvSZMMztNPC1urmj0KynFdzDN43ZZqHxE3v7FR1IN7MzRpVGspEmiqGMcBqb6iwVlUiu5SVKp4JdTj0Q8EkgqXXiu5i0tbGJxXBHYhPBE2XkwLk3F7777Rru9KS3eEblvPQnKXYjYrwFfEXzipzBj7ZC3XLrYZs2tupUnFxWTPTuIVG4tY25Nv4EgZIiTYDX4BZo8nPnwzGcIcBlqDM8mJ1SX/VjlQMke4WttWvVgpZ1Pc69ndToOCgnoxvtyzGUPBWqDXcuyN7iRlHKNIA3naq06MU/d/U2L7qdWSXoNrnOx0HBcHbBNDyYAjawg6gnO64IFvQtuEVHZHBrVJ1JapvLL2LVM7JmWjhe3UhziWubuNvBOqTeDBKNRr/AMa3+dixUYy9j2CSmjdcnK5rzpt15i0Li5jRWuUV+v8Ag3bW3qTeJPT9N/7FRxaMNdmprDaQHbddvNWm+qW0dnDk3p2lRtaamf8Av1J8tW14jzRuALhkObZodSt2F3RqOO3PBpRpTWtJrbn5J1Ttd1rpo0TiPG546ezj/MqPkv2Rd+Tv43Udiz3ypXBTud9QkIAgLVTzHeae5AeMcf8AGp+1k98oCFHv6kB0+ijHzemBO2Fh71w76pONV6T0fTraNa3zgkVcRaLt2C1x0rTpVpy7kXNKMIcF59dljbo07dwv6VsqtUa5OLPT3PmGZnvF3EBw3aW9C1a9eaTa5R2rWjD8Oovlm1VjbNLgTa1vTZSrmoo629ivoRctK5NJZTl8g32Nz6DtutyhBzkjj1KmZNLyZjC8fjoqyKSozcmc1iLG27W5XTk8STM9Cm6sJJE7hjw7pKlhgpWvDnSC7iGhjgL3IIN/YlSepYRloWvpNzqNYxwZDgu/6loBuQro1JFFRg9JWVs8bGSR1EYZJIbNLH5r6tuSb6dAWOrRjPc3bXqVa3WhPK+SbLwCgeDmJB0sQ1o18uixOhHBmj1StFprt2M3wewhlNku5xyc2w1tbYdNnxWaktCw2aN3V/ETdRLGTJ4t9ZkdGW5he4dcaHqCySakjXhmJjKukne5hAis25Ph67N11oX1q69LSsG3QuIwfuTwfKqhnc0gRsv/AIcrxr13K5Vx0mrPCgkkvkz291CLzOTf2LU8FQ6MM5F+YEZTmbYHp52xKXTrqEl8fJeVag22pfsbNUC20gu326V6pHEZxDjdP209nH+ZVfJPZEr5Oo+1VHYR++5SVO9ISEAQFqp5jvNPcgPGPCDxqftZPfKAhM39SA61h0NOaalM07mO5Fngtjc7TWxuFoV7VVJam8fbJ2bHqtS2p+nGOSeDhx51RVO82O3ewrFCypR7/sYat5UqcpHzkMKG6td1lo/Isv4el8mnpfwZCkqKBurKeodpbWRvwUq1pJNY2ZndxVyt+OMGR+kKeQW+aEjZrL8LKI2dDb28Eyuqyys8/qW80DNWUcY/acf4raUYrg00l3Lc+Jxm16WnPnBxt6yjx3Mi9u6b+xIgxJpsBBTt82MfxUbE5k9m2ZWGxynK0OF9QLA3tu9CkYIHAs/35XdjF3uVomKfJ0Z0QAOxMDLI8UQKjCLyeCp1KOhQ4ojWWRSA7go0InW0fDRBNBGs+Gi8p9Z+KnQRqRXQ04zOB271eBWRw7jeNq49mz8yPkdkTfk5n7TU9hF77lcp3O9KCQgCAtVPMd5p7kB4x4QeNT9rJ75QEFqA7BR0gNFSOP6FqxtGSLwyFHUxh2WxJ323elc25uZw2p4+5MrilSlpqZb+OxmMKpY5ZQwl2W19dL+Rc6V/cKO7RvUZW9Zew2HGOBrSwFlxbW249axO4rOOJPJ0LOvCjV1YRqVHNIJXCAgAeC64vcratZzpb92d+4tLe7pp1uPgt4u+cPbyjyRcWDbCx3LZnc1H3MNHo9o45prP1ZkY6OR4zOfqB0KI3FXHJhl02zUktL/UixVLg5oOtjYlblGq5x3ON1OzjbVUocNG90ztFsHMwYrgm8jGq636Bne5T/KUaWpZNi4O0Dw5sptkLXAa7fQuRZUKsauuXDydi/uqU6bgudjZKJ4DV14vY48luUwzOvqSQblcWwubyddqsvbuZKkYqOxRHUG9xa17bFjr9VrU7n0ox2yuwVKOCU4+Eu/nc1sbF8K5BHpvvH9QUR7hnBuOA/bndmz8yS5J7ImfJx8Zqexj99yuUfJ3xQSEAQFqq5jvNPcgPGPCDxqftZPfKAgNQHYOSth1I+9/qWjLrf4Kj4LrGTV8MedbNBtvzWPpC49xFJ7s5lWnGE2t9zOsxJkWUucA4OBaNrtD7AtFUZTzpRFopqspQR1KXhfAyEOeTsGwb1jjqftxueo9B6snN8JxZhqZ3Brgxzg5unSLH2rblTlGEZI7tvcaqfpS2x3InC3EXlzRDG5xBBudB1LJQp6957GWd7KhTxBZZlm4meT1a5p/0m23fvVVCXBkVxR/NJlGDykSNdZrhrdrjoT1Lp28dMTzXU7p16zfZcG5YfIXDZa1tdxv0LMc/JHw2lNPLX1r7fXZIIB0lubMfa1Yrqr6VFyZlt6LrV1FfcmRYy4RxtFvBvcLza6lOMY/D/Y7T6fDXJ5MhRYmCTY+Vdav1CnSpqp2ZzJUJJtMyb6jwQCfJbfqtep1KEUsy+xiVLLKaWosCB13KvRv4uLw0VlDLMhFO1wzXA69AtyjdwqrUmYJwceSSJBa+0LoJpoxFmidd8h6v4qY8sM4NxvH7c7s2fmR8jsif8nHxmp7GP33KxXud7QkIAgLVTzHeae5AeMcf8an7WT3ygIAQHVKrExDQ0gsXl0LbM3C20+1UwXzg10T3JIia0naS6xPXqsMoJlZYk90ZHB43OfzI7DabX9p2qqpoUorOUZHhDwgezKwOaHDb4Hq3LHKjTXYzSrzXcwMOLSOLi17tNXWFiqTSWBG7qJYUi/SzOk8JznnYQL6+hYpzUXgwzuJt5cifTwNlB1fp0kha9SvoZh9eUnu2XqWl5ORgAPhnbe9+pbNtX1JmWDOjYMyzPKT/wDe9b8XlGRPcvcMSGPp49zGknznWvf1Lk9aWYRSO10eD90vJjs5DRsAXl3FnY0ptlvCqk/OPIQtx/8AzuL7Gnd0sbmzzPtYrmSjhpGjHdFb3eCpmnhp8Ix4WTC8JKo5Iohrclzh1XH8V1bRpUVFfU4XW5yVNRjy/wChe4I4g4CWF50b4bPIDfMPXZd+wrZTh4NLp05e6Eu3Bs+GyFtPnO1+o6jsXVjwdFHDeNzx13ZR/mR8llukZP5N4+0VR6IovfcrFTvaEhAEBaqeY7zT3IDxjwg8an7WT3ygIAQG6Y3Sue2jymw+bMvroNu5YKtWMFubtpZVLqemH6liCgcHhh9a05XKcNSOtS/h5q401H7McmbpawQS5Ab2sXN0sRvselYqdSolr7G9VtrSpUdoliWMx/yQMnLyyTMuQSbNfu007lkuK2JYaOdZ9FpXdNyU3lPHHctYPC8OcXNbcak9Gul+lUrSTS0s89cUpUqjpy5RKfUZZDkNwdbC2h32WNxykzX1LOGTqCsaTd1r+X+NljnHyWTTMrAAZY3AggnQDYDu6luWqptPHJmg9sm94JsZf/V/FbkexYscYcoE9idcq53VI5R6noCymYutqRdpvplb3lcGEdW0TpUY+1/VlWFvD5swFtDYehYbqLhSwzTvViK3+5t04GTKTc6EHoFtiwVqkI0vTbzLKa+mDkwTznhFukPgOLz4N7A/7suiUNGhurw/64MU86tjWOEMhBadhBAv5CLn22XS6dRjOhqfOf2PO/xHJxjGUWfRTFlY3JmyvZpc6g6XvZdyNv6NZKHDRq2lNQuE9945Rv8AWECzBzWaBdZHXRwrjb1rX9kz8yo+QuEZf5Nn39X2UXvuVgd6QBAEBaquY7zT3IDxjwg8an7WT3ygIAQHSYZw1lKdLinZt9K5d5nVset6G4Og4t75IdbO4OaWAu25rblrU4ppqTwdutXlScdEcruVVtSXNBEbjuOmwb1EIJPDkTUuIYTUMv8AoZCle1rLMbYu223+RYZOTfuZsKFKkvbsufuYSWa5LBma9pu8Ho3WW4oJRUuUfOerZd1Ub2z/AGJsczpfBa6w2nTdvuVj045RyXnGCXTUJ8IZraEtsL6DftWOayyqg0fcNmJdHfc7X+q2LeK1PBno5xudMwN2jPOXSjwZyRw0kdE67XEXvlFrjde60b+bgtj0PR6cakvcuxhmYk27eVijc2wzkNs70Fcaldam9UUdGFrJKXpzafbfYqwCsi5dtoizVwFn3GzS4yqZyoz2cP3MfVKdWEFqnn7f5N3q2tDTcZNOda6UOnUbiMtW2F4PPerJNYeSOyCPkwSdDqei/SufOxprEYzzl7dv7mX1JZbSNW4UYVO94EUYc0WddrhfZsINulduj0+pb0/Tg89/B5zraq3KioQyizwaoKs1UbpmuyM0BeRoLHQALdtYVvUUqpp9Po3Eaqc08JYN2qneE7rK6h2+5w/jaP22Ts4/zKsuS3ZGY+TZ9/WdnF77lYg70gCAICidt2uA3gj2IDxrwspXx1lQyRpa4SyXB882PUgMUEBv4pWubTufoDTxjota+xadfPY37acoJuJncBbFyQ8Jp67XXGr05ObPU2FeTpLU9zKAt0tY9Qvf1LF6E3wjbdaK5ZGqhJ/lR67LkWAWzRsXJ5m8GjddSUFiG7NZqeCtQ55kIcXX8I6DToXXjSSjoXB5C4lOpNznyyfScHalrS1sVtczrkXI9B2LA7eU92abizJwcGZw/OHMadoA2EW1uNhOu9ZI2yiFFl+LguWHPnuTrs/possaaitjLFYNpwV4bkYdoI16VZF8E/jBZqzoJP8ABaHU9oaju9GqqNTfwa82K2UkZgLXHSBuXmaNWMZ5lwd1S/Nh4LlDUg1bCGtjADrgbtNCVs1K0ZJzxhGhd/8AqUHJyflm6Vj2lgaZALtuLC5PrGi3KV/Tt9Tk/wA0djgui5tYXDKsOaWx2aLgC2llrU5SnSckskyjFS+TE1VIQ+5DbnZY5vbuXcnUpVJpww/asmpiSW/klYRTWkzamzrbb227FWllVVktJtxJ9VzndZXWNc4fxu+PP7KM+8qPksuEZn5Nf39Z2cXvuViDvaAIAgCA5Xxv8WwrGvrIC75yxovHplka2+gFr5vSgPOTmkEg6EaEHcgO28GsLjfRUpkbqYxYu2EDo9ax8mVT0rY2GhwFgADIgf2bqHD4NinX/wBxmIcIeBpCR1Mtb2IofAdx8l52DzH/AC7dNyAp0so6qZBqIY2aS1FPEf8AdI2/pGZTt5MMsvsQJcRoI+fiEP7JzdxU7FNLIb+GODs51W93mxvPcCmw0vyY+p4ysKZzG1Ev/p72p9hpXkwGIcZ8brmnon2bqS+S9ugnK3RQ02WTS8l2s42pnHkq6gYctrtu+OQeXwtnqVZ01NYluXp1XB5WxKw3hdhMo+skrKbyE5x62sWi+mW+c6Td/wBRr4xlfobRh9XhzrGmq4bjc85S7rLyqXHTozpOENin4uUn7tzYG4bI4BzbPB2FpzD1hecn0a6xxkzq5gudil0T2Ahwc3N1has7e5o5i4tZ+o1wlvkU4DXDMQN+pXY6NTdPUp7GtcPVjBlcMewSEFwubkDp6l3qajq3NV5KannO61vmLucM43j9vf2Ufo52ixvksuEZ35Nf39Z2cXvuViDvaAIAgCAIDh3HNxaPdJ88oYy4vP18TRrmNzyjR5d/oQGJwbhbi9J83wxlNEyXLaNrxd5G0E62GgPqVcfJbK8GfmoeFEp0kjhHQDGB7WlFEavg+R8X2Nzff4g1nTbwu4BNKJ1yK28R0j7mbEpH9UZHfIe5NKIcm+5LpuIajH3k87+osb+UqxUzFDxM4ZGblkknnvuPUAEBnYOL/DWc2jhHlyoDKUnB+lj+7gib1MCAv1eGQyxuikjY6Nws5haLEdBCAw+P8BqGsdnnga59g3PsdYbBdAYDFOJzDJdRG+E/8brewgoDWq7iBiN+SrHs6A+MP7nNUE5MBPxO4nTuvSzMeOlrzGfJobhQ4olTa4Dv7SUepErmN26RyNPsumlE6/JHZxy1QOWopqeSxsQQ5jrjbe11Gkh4fKMthfHLThwMlCWEbHMlzgeXKWDvUKKT2SISj5NgpuHdJMbmtiZc3Odhb+ZWTZZpHNeNeeN1a50MglY6Nhzt1BPhXshD2SybP8mv7+s7OL33KxU72gCAIAgCAIDX6zgbSS1bax8V52Ws65toLC7dh2oDYEAQBAEAQBAEAQBAEAQBAEBDxDC4ZxaaKOUDZnaHW6rhAaxi/FdhtRq6nDD0xks9jSLoDS67iGabmGtc3oa6LMP3uUBUYBqeLcTmIxXEYjnHSw5T6nJgk23iK4M1lHUVPzmnfEHRsAcS21w4m2hN9qkg7MgCAIAgCAIAgCAIAgCAIAgCAIAgCAIAgCAIAgCAIAgCAIAgCAIAgCAIAgCAIAgCAIAgCAIAgCAIAgCAIAgCAIAgCAIAgCAIAgCAIAgCAIAgCAIAgCAIAgCAIAgCAIAgCAIAgCAIAgCAIAgCAIAgCAIAgCAIAgCAIAgCAIAgCAIAgCAIAgCAIAgCAIAgCAIAgCAIAgCAIAgCAIAgCAIAgCAIAgCAIAgCAIAgCAIAgCAIAgCAIAgCAIAgCAIAgCA//9k="/>
          <p:cNvSpPr>
            <a:spLocks noChangeAspect="1" noChangeArrowheads="1"/>
          </p:cNvSpPr>
          <p:nvPr/>
        </p:nvSpPr>
        <p:spPr bwMode="auto">
          <a:xfrm>
            <a:off x="3048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8" descr="data:image/jpeg;base64,/9j/4AAQSkZJRgABAQAAAQABAAD/2wCEAAkGBxQTEhUUEhQVFBUWGBYVFBUYFxgYGBQYFxQXFxQXFRcYHCggGBwlHBQVITEhJSkrLi4uFx8zODMsNygtLisBCgoKDg0OGxAQGy0kHyQsLC8sLywsLCw0LCwsLCwsLCwsLCwsLCwsLCwsLCwsLCwsLCwsLCwsLCwsLCwsLCwsLP/AABEIAPAAyAMBEQACEQEDEQH/xAAcAAEAAQUBAQAAAAAAAAAAAAAABAIDBQYHCAH/xABPEAABAwIDAggJCAcHAgcBAAABAAIDBBEFEiExQQYHEzJRcXOxIjRhcoGRobLRCBQVIyQzk8JTVIKSwdPhFiVCQ1JiY4OUNYSiw+Lw8Rf/xAAbAQEAAgMBAQAAAAAAAAAAAAAAAQIDBAUGB//EADQRAAIBAwMDAwIEBQQDAAAAAAABAgMEERIhMQVBURMiYXGBFDKRoQZCsdHhFWLB8CMzNP/aAAwDAQACEQMRAD8A7igCAIAgCAIAgCAIAgCAIAgCAIAgCAIAgCAIAgCAIAgCAIAgCAIAgCAIAgCAIAgCAIAgCAIAgCAIAgCAIAgCAIAgCAIAgCAIAgCAIAgCAIAgCAIAgCAIAgCAIAgCAIAgCAICJW4lDD97LHHvGd7W36rnVARmcIqQ7KmH8RnxTDIyiv6dpf1iD8VnxTAyh9PUv6zB+Kz4oMo+fT9L+swfis+KE5H9oKX9Zg/FZ8UIyffp6l/WYPxWfFCT79O0v6zB+Kz4oRk+fTtL+swfis+KE5NZxXjWw2CR0Tpy5zdDkY57fQ5oIKAoouNvC5HBonc0u2Zo3tH7xFkBs7uENINtVT/is+KAsv4V0Q21dP8Ais+KAhzcPMPbtqovQ4HuQEObjOwxu2pb6AT3BARJeN7Cx/nPPVFIe5qAj/8A9lw23Ol6uSf8EBAqeO+kHMgnk8vgt94qSuSE/jyaebRSftSM/goJyZbgNxmvr6sQGnbG0iQ3Drubky7evN7ECZ0pCQgCAs1r3NjeWAFwa4tB2EgEi/pQHl7HuM3FHySNdUGIAuaY4w0NFjYgEgn2oDUxWSSOc58j3uyk5nOJPtKkjB07DuCUdRDDJ81qjnja4vbO1gc47S1pjNh6VOZdgqcSY3izYdlNVj/zTP5Kr7vJfTH4DuKtv6vV/wDcx/yVHu8k6Ylo8VP/AA1f/cR/yU38jTEtnim/4qr8eP8AkpuNMSg8U5/RVX48f8lN/JOIlJ4qHfoqn8Zn8pRuMRDeKZ2+OpH/AFWH/wBpTuMRKqLikie90b5ZoXtAJa4NdcG+oIaL7FGZDETXsc4IugrW0FOTM4gOZezbl2253AWClMpJImt4qsTP+Q0dcn9FOr4GleS8ziixI/5cQ65P/ioyxpXkkR8TOIHbyDf27/lTLGF5JEXEnWHbNTj1lNxheSfDxFTnnVkQ6onH84U7kYRIj4i3DnVw9EBHfIVG5Oxk6fiWpW2MtTM7qDW/wKnDIbRpPGhwbgoJoIqcENexziXG7iRl2+tQtngl40oyPEc3+9JvJG72kKSiO/IWCAIC1V8x/mu7igPGON+MT9rJ7xQEemPO80qUD1LwCAOG0XYMV1wU7m0xgWUMsi4oAQkpsgFkIPlkB9QGDrHn53bMcvJghu4HeVGC3YwlNwP5XFH10hGRkbGQjeXgnM49FtLdahchm9tjAFhpZSQWn36QFILL5LWMh0vYDpPlUEMVdTeMkeDZRqiu5HufY1fEuFPzZmZ0mbUXvubvIG8+RVqS0oy0qUqjwuTE4zw9jDYzDI95e4gg6Ai+lttlj9R7YMytZb6lwbxQ0zo2eG4ucdTfd5AthGqcc48PCqoL7oz7bfBR3D/KWOI95+lZLbDE+/lsW27yoB6CQkIAgLVXzH+a7uKA8Y454xN2snvFARYf8XmlED1Lxfn+7aLsWrJHgo+Tao0JLqqSfEB8KA+ID6gPjiiJNbqpvtp7MKGDYXyhth5PQpRDL7ZTbYUYRCklu9oN9uxAUYvKG8mTvkA7rKrWSVsXK4kFrGNDs9732DylRChBxbZSdaSkku5o+H8H4K2eoZUgu5J7coa4tGzeBtCo6cZI26dxUovK5aMPJgFMzEqiLJ4MPJSQszGzHPBzm19R5FSNOOpm3WuqjoJ53fJ1apOpWyjls4zx2NHL0x3lj7+jLbvKq+Sce0x/EZ/4o/spO9qIjuehEJCAICzV/dv813cUB4yxzxibtZPeKAiRnb1FED0xwDxaBmHUbXzRtcIW3aXgEdYurxexDW5tUWM052TRn9ofFG0TpZfGKQ/pG+sKNhhn36Qj/wBQUZXkYfgfPmdKnK8jD8Hw17PL+6UyvIw/BT9Is/3/ALjlH3H2LNRirANkn4blIwzWY6gPqy8B3NA1aRs6L7VRvctjY27E52sY9ziA1rbuJ2AW2rLFZ4MUjXMV4e08B5PwnGwcCNhBO7RbMbSc46jXldQg9LKjij/nsbC2zS7R19vgg7PSsLpPTqMiqLODPYjIMzWvjzNLvBdfRpHSFrt4NhIuV0z2AOZFyptbR2UgelFNYDjl7GjVPD6Cmkc51G9jnOAe5rgbnpOio6kVubNK2nVeF2Ix4wqR9YGCjLnyODOXzt1sCQdmoCiNSLZkqWtSFPU3sdGqdpWdGgcX45x9qhPTHp5Niq+Sf5UQeIg3xSXyRO7whU9DIWCAICzV/dv813cUB4xxvxibtJPeKAiM39SA9B8EuFDIaGkjdO1hbC3wSy516TdES0zPQ8O6cc6pB/Y/qmwwyR/byl/WD6G/1TYYZ8/t9SfpnfupqQ0sobw8pf0sh/ZTUiNJSeHtMdkk37tk1InSw/h7Bs+uPoCakNLKJeGURGyXXpt8E1DSz5QVAfZ51dfneQnYqFlwS+MsE0NQB0a9Vit21aVSLlwa1ZNxeDmvDLD5I5GvuC3LGMw1y66XXbs6lKcHF85Zxq9OUWm/BseF1RdjLWPcXBpJa07ATCzULRm4O09uM5/5Nqk5fiPdxhHTMRa1wsW5tb7bWIXHfB1kQ+Sv/gP739FTSi5hq7g7SyD6yka7W+rt/TsUNLwXi5J5TItLwYomSMcyjYxwddrw7UG3mqFhPgtUlOUXqeTb6naVsGqcU45nfaoh0RD2/wD4qvkl/kLHEG3+8pz0Rd7kI7noJCQgCAtVfMf5ru4oDxhjnjM3aye8UBEZv6kQOi4dKZHU0Is0chHrtJ2rXq1NJ07K2hVXuNuZgEebKHOP+4jT0C6w+pI6CsaOMtP9TAfPrTSxCNv1V7uc4gOsL6abVZ12sZRjp9I9SUmpYS+CVROZK6wFjuN9Cegb1anXjN4wY7rpFW3pupqzguV1TDA4NkJLjrZovbruVlnOMOTRt7WrcZ9NEiCsp5bAHXdmCp69LOMmefSb2EXPRsi7Q4c19VHGbAHad2gvqrSljC8mrSp64ylqWy/X4Ojx4JTOGQxNJAB5trX6CsiwYMshMwxsT8rNG3GnQoJR94xsR5CjmdYOLhlaDsuRvW3b0/VmoI1qktEdRyvhBSvkxItjJa5zowNSBuI0G7VdehSpwoa5Lfc5Vas9bSNxoeDskeNsqHODmvc8WF9CIWXJuLa2WjOVN26wt13N6OpVMM6dfauebhUZmW2t9BCgFqr0YSVWXBaO72Me+Mta19wQSPaq8bl85yibVHUrMYTiPHGftjPJEz+Kq+Sz/IvuU/J/H2+oP/EPeQq+T0AhIQBAWqvmP813cUB4wx3xmftZPfKAiR7+pAb3ROcJKUxWz8hGDm2Hba1lpXDWcHc6bF6cnR2Okbo7kw7o1tf1rXex1liS2NAkqZmTTxPvJMHtcAyMuDuoWOzRTOnnDRntrtRi4Te64x4ZmKODJeWUSNbG2wLmZDbbYaDW5I9SmlFSn9DHfXLp0sU8Nvb6GMrMUE8/KxWa0tAkZJrnI2FpA00C2/XpLOtZOHHpl/LCpPG/K2HzpzbsMds5uLbOoepcl4eWj3FJTSjGb3SxlcGYFac4cAWloGh1tYbV1KNVVFhLg8J1KwnaVMyaak21g27CuGUlg12R3lOhWc5rRlqeudI4FxGpGxCeEXOMDDfnULoRdrgQ5rsjnA+hu1bFCt6VRTS4MU6SnDSzn2NUfKV5ENS0ScowBvJyFwIA0DmixW3S6rQhD0pLLME+iV5r1WsLH6G04NBN9LB7pSWXf4BZILfVtG0jLtBVJ3UJ0fTUd0VVq4VPUb5+TZOF2GsqY2wyFwY52Zwa4tJA2ajXatGbwbkFk108HYKPNJA1zHPAYS57naDoBNlp3Vz6FNzZtUbf1JJFx+KPtYuJFrAE+1eZo9Uqqpqk214Os7ODjhbFuhqHGSJt3FofoCTbYVmoXNSrcrd4zwVqUYQovzg3uqOp616886cR44D9tHZM/Mqvkt/Kiv5PfjtR2LffKFe531CQgCAtVXMd5ru5AeMce8Zn7WT3ygIbN/UgOqYDwZqXtpaiKMOZyLNrrbL371qVqUpbo6tndQpLEjfm4PM7VzYwdusmz2LH6Eze/wBQoLv+xjsP4L1EdY+pJg8LS3Ki4tsPNVvQnsa76jRy1vuT8UwrlIzG+aAZr5rvHwVlRedzHO/g09Gfg1WDgBZ3gVlPa+g5xHpuqTtdXc3rfrzoJZiZCfgY8lrjWRAt2ARk/mVFZ7bszS/iSOfbT+uSzLwcha9gkq8z5DZuWF23o5+iy06aord8nL6h1B37WI4jHgmV2GQ0r8r6h+dliW8ndZtcc4ObGLxkzuAsBdE9r87Hm+osQd2m7aVZMPgncN5OSiJa8szO6ddejyLFeOUaLceTd6ZGNS4iprKOZmrY435UA7nbHA+XeuFWpVaMtt/oeqV1TnTz6f1TNq4v8XfLWhplL25HWFhYkA7TZdKxqV5SWvg4/Vre1hb6qccSbNox7EgyqporEunzNZbdl1JPoXQq45Z56FRR2ZjKnEXSTGLknNyPcxxeeeACczBbZouP1JurRcYc/wCTo2U1Jt8YeDIUFM0tfIDcXHgEaAjeDu0vosNnaqNPMnnxsZK6lTq4y90ZDEoXgxuNiC8AWA8EWKzVrar+KhNv2mKhOLhOL2eDI1R1PWu8jl9jiXG747/04/zKj5LPhFz5PHjlR2LPfKkr3O+oSEAQFqq5jvNPcgPGOP8AjM/aye+UBDj39SA6thdEHU1O51vuWDX0rEzNBvsfTQRZgfA9SxvSZMMztNPC1urmj0KynFdzDN43ZZqHxE3v7FR1IN7MzRpVGspEmiqGMcBqb6iwVlUiu5SVKp4JdTj0Q8EkgqXXiu5i0tbGJxXBHYhPBE2XkwLk3F7777Rru9KS3eEblvPQnKXYjYrwFfEXzipzBj7ZC3XLrYZs2tupUnFxWTPTuIVG4tY25Nv4EgZIiTYDX4BZo8nPnwzGcIcBlqDM8mJ1SX/VjlQMke4WttWvVgpZ1Pc69ndToOCgnoxvtyzGUPBWqDXcuyN7iRlHKNIA3naq06MU/d/U2L7qdWSXoNrnOx0HBcHbBNDyYAjawg6gnO64IFvQtuEVHZHBrVJ1JapvLL2LVM7JmWjhe3UhziWubuNvBOqTeDBKNRr/AMa3+dixUYy9j2CSmjdcnK5rzpt15i0Li5jRWuUV+v8Ag3bW3qTeJPT9N/7FRxaMNdmprDaQHbddvNWm+qW0dnDk3p2lRtaamf8Av1J8tW14jzRuALhkObZodSt2F3RqOO3PBpRpTWtJrbn5J1Ttd1rpo0TiPG546ezj/MqPkv2Rd+Tv43Udiz3ypXBTud9QkIAgLVTzHeae5AeMcf8AGp+1k98oCFHv6kB0+ijHzemBO2Fh71w76pONV6T0fTraNa3zgkVcRaLt2C1x0rTpVpy7kXNKMIcF59dljbo07dwv6VsqtUa5OLPT3PmGZnvF3EBw3aW9C1a9eaTa5R2rWjD8Oovlm1VjbNLgTa1vTZSrmoo629ivoRctK5NJZTl8g32Nz6DtutyhBzkjj1KmZNLyZjC8fjoqyKSozcmc1iLG27W5XTk8STM9Cm6sJJE7hjw7pKlhgpWvDnSC7iGhjgL3IIN/YlSepYRloWvpNzqNYxwZDgu/6loBuQro1JFFRg9JWVs8bGSR1EYZJIbNLH5r6tuSb6dAWOrRjPc3bXqVa3WhPK+SbLwCgeDmJB0sQ1o18uixOhHBmj1StFprt2M3wewhlNku5xyc2w1tbYdNnxWaktCw2aN3V/ETdRLGTJ4t9ZkdGW5he4dcaHqCySakjXhmJjKukne5hAis25Ph67N11oX1q69LSsG3QuIwfuTwfKqhnc0gRsv/AIcrxr13K5Vx0mrPCgkkvkz291CLzOTf2LU8FQ6MM5F+YEZTmbYHp52xKXTrqEl8fJeVag22pfsbNUC20gu326V6pHEZxDjdP209nH+ZVfJPZEr5Oo+1VHYR++5SVO9ISEAQFqp5jvNPcgPGPCDxqftZPfKAhM39SA61h0NOaalM07mO5Fngtjc7TWxuFoV7VVJam8fbJ2bHqtS2p+nGOSeDhx51RVO82O3ewrFCypR7/sYat5UqcpHzkMKG6td1lo/Isv4el8mnpfwZCkqKBurKeodpbWRvwUq1pJNY2ZndxVyt+OMGR+kKeQW+aEjZrL8LKI2dDb28Eyuqyys8/qW80DNWUcY/acf4raUYrg00l3Lc+Jxm16WnPnBxt6yjx3Mi9u6b+xIgxJpsBBTt82MfxUbE5k9m2ZWGxynK0OF9QLA3tu9CkYIHAs/35XdjF3uVomKfJ0Z0QAOxMDLI8UQKjCLyeCp1KOhQ4ojWWRSA7go0InW0fDRBNBGs+Gi8p9Z+KnQRqRXQ04zOB271eBWRw7jeNq49mz8yPkdkTfk5n7TU9hF77lcp3O9KCQgCAtVPMd5p7kB4x4QeNT9rJ75QEFqA7BR0gNFSOP6FqxtGSLwyFHUxh2WxJ323elc25uZw2p4+5MrilSlpqZb+OxmMKpY5ZQwl2W19dL+Rc6V/cKO7RvUZW9Zew2HGOBrSwFlxbW249axO4rOOJPJ0LOvCjV1YRqVHNIJXCAgAeC64vcratZzpb92d+4tLe7pp1uPgt4u+cPbyjyRcWDbCx3LZnc1H3MNHo9o45prP1ZkY6OR4zOfqB0KI3FXHJhl02zUktL/UixVLg5oOtjYlblGq5x3ON1OzjbVUocNG90ztFsHMwYrgm8jGq636Bne5T/KUaWpZNi4O0Dw5sptkLXAa7fQuRZUKsauuXDydi/uqU6bgudjZKJ4DV14vY48luUwzOvqSQblcWwubyddqsvbuZKkYqOxRHUG9xa17bFjr9VrU7n0ox2yuwVKOCU4+Eu/nc1sbF8K5BHpvvH9QUR7hnBuOA/bndmz8yS5J7ImfJx8Zqexj99yuUfJ3xQSEAQFqq5jvNPcgPGPCDxqftZPfKAgNQHYOSth1I+9/qWjLrf4Kj4LrGTV8MedbNBtvzWPpC49xFJ7s5lWnGE2t9zOsxJkWUucA4OBaNrtD7AtFUZTzpRFopqspQR1KXhfAyEOeTsGwb1jjqftxueo9B6snN8JxZhqZ3Brgxzg5unSLH2rblTlGEZI7tvcaqfpS2x3InC3EXlzRDG5xBBudB1LJQp6957GWd7KhTxBZZlm4meT1a5p/0m23fvVVCXBkVxR/NJlGDykSNdZrhrdrjoT1Lp28dMTzXU7p16zfZcG5YfIXDZa1tdxv0LMc/JHw2lNPLX1r7fXZIIB0lubMfa1Yrqr6VFyZlt6LrV1FfcmRYy4RxtFvBvcLza6lOMY/D/Y7T6fDXJ5MhRYmCTY+Vdav1CnSpqp2ZzJUJJtMyb6jwQCfJbfqtep1KEUsy+xiVLLKaWosCB13KvRv4uLw0VlDLMhFO1wzXA69AtyjdwqrUmYJwceSSJBa+0LoJpoxFmidd8h6v4qY8sM4NxvH7c7s2fmR8jsif8nHxmp7GP33KxXud7QkIAgLVTzHeae5AeMcf8an7WT3ygIAQHVKrExDQ0gsXl0LbM3C20+1UwXzg10T3JIia0naS6xPXqsMoJlZYk90ZHB43OfzI7DabX9p2qqpoUorOUZHhDwgezKwOaHDb4Hq3LHKjTXYzSrzXcwMOLSOLi17tNXWFiqTSWBG7qJYUi/SzOk8JznnYQL6+hYpzUXgwzuJt5cifTwNlB1fp0kha9SvoZh9eUnu2XqWl5ORgAPhnbe9+pbNtX1JmWDOjYMyzPKT/wDe9b8XlGRPcvcMSGPp49zGknznWvf1Lk9aWYRSO10eD90vJjs5DRsAXl3FnY0ptlvCqk/OPIQtx/8AzuL7Gnd0sbmzzPtYrmSjhpGjHdFb3eCpmnhp8Ix4WTC8JKo5Iohrclzh1XH8V1bRpUVFfU4XW5yVNRjy/wChe4I4g4CWF50b4bPIDfMPXZd+wrZTh4NLp05e6Eu3Bs+GyFtPnO1+o6jsXVjwdFHDeNzx13ZR/mR8llukZP5N4+0VR6IovfcrFTvaEhAEBaqeY7zT3IDxjwg8an7WT3ygIAQG6Y3Sue2jymw+bMvroNu5YKtWMFubtpZVLqemH6liCgcHhh9a05XKcNSOtS/h5q401H7McmbpawQS5Ab2sXN0sRvselYqdSolr7G9VtrSpUdoliWMx/yQMnLyyTMuQSbNfu007lkuK2JYaOdZ9FpXdNyU3lPHHctYPC8OcXNbcak9Gul+lUrSTS0s89cUpUqjpy5RKfUZZDkNwdbC2h32WNxykzX1LOGTqCsaTd1r+X+NljnHyWTTMrAAZY3AggnQDYDu6luWqptPHJmg9sm94JsZf/V/FbkexYscYcoE9idcq53VI5R6noCymYutqRdpvplb3lcGEdW0TpUY+1/VlWFvD5swFtDYehYbqLhSwzTvViK3+5t04GTKTc6EHoFtiwVqkI0vTbzLKa+mDkwTznhFukPgOLz4N7A/7suiUNGhurw/64MU86tjWOEMhBadhBAv5CLn22XS6dRjOhqfOf2PO/xHJxjGUWfRTFlY3JmyvZpc6g6XvZdyNv6NZKHDRq2lNQuE9945Rv8AWECzBzWaBdZHXRwrjb1rX9kz8yo+QuEZf5Nn39X2UXvuVgd6QBAEBaquY7zT3IDxjwg8an7WT3ygIAQHSYZw1lKdLinZt9K5d5nVset6G4Og4t75IdbO4OaWAu25rblrU4ppqTwdutXlScdEcruVVtSXNBEbjuOmwb1EIJPDkTUuIYTUMv8AoZCle1rLMbYu223+RYZOTfuZsKFKkvbsufuYSWa5LBma9pu8Ho3WW4oJRUuUfOerZd1Ub2z/AGJsczpfBa6w2nTdvuVj045RyXnGCXTUJ8IZraEtsL6DftWOayyqg0fcNmJdHfc7X+q2LeK1PBno5xudMwN2jPOXSjwZyRw0kdE67XEXvlFrjde60b+bgtj0PR6cakvcuxhmYk27eVijc2wzkNs70Fcaldam9UUdGFrJKXpzafbfYqwCsi5dtoizVwFn3GzS4yqZyoz2cP3MfVKdWEFqnn7f5N3q2tDTcZNOda6UOnUbiMtW2F4PPerJNYeSOyCPkwSdDqei/SufOxprEYzzl7dv7mX1JZbSNW4UYVO94EUYc0WddrhfZsINulduj0+pb0/Tg89/B5zraq3KioQyizwaoKs1UbpmuyM0BeRoLHQALdtYVvUUqpp9Po3Eaqc08JYN2qneE7rK6h2+5w/jaP22Ts4/zKsuS3ZGY+TZ9/WdnF77lYg70gCAICidt2uA3gj2IDxrwspXx1lQyRpa4SyXB882PUgMUEBv4pWubTufoDTxjota+xadfPY37acoJuJncBbFyQ8Jp67XXGr05ObPU2FeTpLU9zKAt0tY9Qvf1LF6E3wjbdaK5ZGqhJ/lR67LkWAWzRsXJ5m8GjddSUFiG7NZqeCtQ55kIcXX8I6DToXXjSSjoXB5C4lOpNznyyfScHalrS1sVtczrkXI9B2LA7eU92abizJwcGZw/OHMadoA2EW1uNhOu9ZI2yiFFl+LguWHPnuTrs/possaaitjLFYNpwV4bkYdoI16VZF8E/jBZqzoJP8ABaHU9oaju9GqqNTfwa82K2UkZgLXHSBuXmaNWMZ5lwd1S/Nh4LlDUg1bCGtjADrgbtNCVs1K0ZJzxhGhd/8AqUHJyflm6Vj2lgaZALtuLC5PrGi3KV/Tt9Tk/wA0djgui5tYXDKsOaWx2aLgC2llrU5SnSckskyjFS+TE1VIQ+5DbnZY5vbuXcnUpVJpww/asmpiSW/klYRTWkzamzrbb227FWllVVktJtxJ9VzndZXWNc4fxu+PP7KM+8qPksuEZn5Nf39Z2cXvuViDvaAIAgCA5Xxv8WwrGvrIC75yxovHplka2+gFr5vSgPOTmkEg6EaEHcgO28GsLjfRUpkbqYxYu2EDo9ax8mVT0rY2GhwFgADIgf2bqHD4NinX/wBxmIcIeBpCR1Mtb2IofAdx8l52DzH/AC7dNyAp0so6qZBqIY2aS1FPEf8AdI2/pGZTt5MMsvsQJcRoI+fiEP7JzdxU7FNLIb+GODs51W93mxvPcCmw0vyY+p4ysKZzG1Ev/p72p9hpXkwGIcZ8brmnon2bqS+S9ugnK3RQ02WTS8l2s42pnHkq6gYctrtu+OQeXwtnqVZ01NYluXp1XB5WxKw3hdhMo+skrKbyE5x62sWi+mW+c6Td/wBRr4xlfobRh9XhzrGmq4bjc85S7rLyqXHTozpOENin4uUn7tzYG4bI4BzbPB2FpzD1hecn0a6xxkzq5gudil0T2Ahwc3N1has7e5o5i4tZ+o1wlvkU4DXDMQN+pXY6NTdPUp7GtcPVjBlcMewSEFwubkDp6l3qajq3NV5KannO61vmLucM43j9vf2Ufo52ixvksuEZ35Nf39Z2cXvuViDvaAIAgCAIDh3HNxaPdJ88oYy4vP18TRrmNzyjR5d/oQGJwbhbi9J83wxlNEyXLaNrxd5G0E62GgPqVcfJbK8GfmoeFEp0kjhHQDGB7WlFEavg+R8X2Nzff4g1nTbwu4BNKJ1yK28R0j7mbEpH9UZHfIe5NKIcm+5LpuIajH3k87+osb+UqxUzFDxM4ZGblkknnvuPUAEBnYOL/DWc2jhHlyoDKUnB+lj+7gib1MCAv1eGQyxuikjY6Nws5haLEdBCAw+P8BqGsdnnga59g3PsdYbBdAYDFOJzDJdRG+E/8brewgoDWq7iBiN+SrHs6A+MP7nNUE5MBPxO4nTuvSzMeOlrzGfJobhQ4olTa4Dv7SUepErmN26RyNPsumlE6/JHZxy1QOWopqeSxsQQ5jrjbe11Gkh4fKMthfHLThwMlCWEbHMlzgeXKWDvUKKT2SISj5NgpuHdJMbmtiZc3Odhb+ZWTZZpHNeNeeN1a50MglY6Nhzt1BPhXshD2SybP8mv7+s7OL33KxU72gCAIAgCAIDX6zgbSS1bax8V52Ws65toLC7dh2oDYEAQBAEAQBAEAQBAEAQBAEBDxDC4ZxaaKOUDZnaHW6rhAaxi/FdhtRq6nDD0xks9jSLoDS67iGabmGtc3oa6LMP3uUBUYBqeLcTmIxXEYjnHSw5T6nJgk23iK4M1lHUVPzmnfEHRsAcS21w4m2hN9qkg7MgCAIAgCAIAgCAIAgCAIAgCAIAgCAIAgCAIAgCAIAgCAIAgCAIAgCAIAgCAIAgCAIAgCAIAgCAIAgCAIAgCAIAgCAIAgCAIAgCAIAgCAIAgCAIAgCAIAgCAIAgCAIAgCAIAgCAIAgCAIAgCAIAgCAIAgCAIAgCAIAgCAIAgCAIAgCAIAgCAIAgCAIAgCAIAgCAIAgCAIAgCAIAgCAIAgCAIAgCAIAgCAIAgCAIAgCAIAgCAIAgCAIAgCAIAgCA/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95250" y="-1371600"/>
            <a:ext cx="2381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2398982"/>
            <a:ext cx="28575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04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07901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598697" y="1929130"/>
            <a:ext cx="8276253" cy="42547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5400" b="1" dirty="0" smtClean="0">
                <a:solidFill>
                  <a:srgbClr val="7030A0"/>
                </a:solidFill>
              </a:rPr>
              <a:t>                    W</a:t>
            </a:r>
            <a:r>
              <a:rPr lang="en-US" altLang="ko-KR" sz="5400" b="1" dirty="0" smtClean="0">
                <a:solidFill>
                  <a:srgbClr val="7030A0"/>
                </a:solidFill>
              </a:rPr>
              <a:t>atch</a:t>
            </a:r>
          </a:p>
          <a:p>
            <a:pPr algn="r"/>
            <a:endParaRPr lang="en-US" altLang="ko-KR" sz="5400" b="1" dirty="0" smtClean="0">
              <a:solidFill>
                <a:srgbClr val="7030A0"/>
              </a:solidFill>
            </a:endParaRPr>
          </a:p>
          <a:p>
            <a:pPr algn="r"/>
            <a:r>
              <a:rPr lang="en-US" altLang="ko-KR" sz="5400" b="1" dirty="0" smtClean="0">
                <a:solidFill>
                  <a:schemeClr val="tx1"/>
                </a:solidFill>
              </a:rPr>
              <a:t>It doesn’t work</a:t>
            </a:r>
            <a:endParaRPr lang="en-US" altLang="ko-KR" sz="54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78" y="2479979"/>
            <a:ext cx="2564461" cy="256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04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07901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653142" y="1716833"/>
            <a:ext cx="8276253" cy="42547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did you talk about</a:t>
            </a:r>
            <a:r>
              <a:rPr lang="en-US" altLang="ko-KR" sz="3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altLang="ko-K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127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583871"/>
            <a:ext cx="10515600" cy="4593092"/>
          </a:xfrm>
        </p:spPr>
        <p:txBody>
          <a:bodyPr/>
          <a:lstStyle/>
          <a:p>
            <a:r>
              <a:rPr lang="en-US" altLang="ko-KR" dirty="0" smtClean="0"/>
              <a:t>                        </a:t>
            </a:r>
          </a:p>
          <a:p>
            <a:r>
              <a:rPr lang="en-US" altLang="ko-KR" sz="4310" dirty="0" smtClean="0">
                <a:solidFill>
                  <a:schemeClr val="accent6">
                    <a:lumMod val="75000"/>
                  </a:schemeClr>
                </a:solidFill>
                <a:latin typeface="HY나무L" pitchFamily="18" charset="-127"/>
              </a:rPr>
              <a:t>              </a:t>
            </a:r>
            <a:endParaRPr lang="ko-KR" altLang="en-US" sz="6600" dirty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86200" y="2269669"/>
            <a:ext cx="47924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                       THE END </a:t>
            </a:r>
            <a:endParaRPr lang="ko-KR" altLang="en-US" sz="6600" dirty="0"/>
          </a:p>
        </p:txBody>
      </p:sp>
      <p:pic>
        <p:nvPicPr>
          <p:cNvPr id="38913" name="Picture 1" descr="C:\Users\k\Desktop\XQ7DPFCAVIOQQ9CAK4KL7RCAFR1Q5UCAT7FYTRCAMM6QO4CAGOZX5WCAWGSO0NCA5AK98GCAV5FN5SCAKWG94GCAT7MIYYCARH0YPHCA39QFC5CAPDP2UVCA3DU8JXCA6XJT6GCAH1DR7VCAEZZYAVCAKRGJ6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7706" y="3158437"/>
            <a:ext cx="1155174" cy="1137517"/>
          </a:xfrm>
          <a:prstGeom prst="rect">
            <a:avLst/>
          </a:prstGeom>
          <a:noFill/>
        </p:spPr>
      </p:pic>
      <p:pic>
        <p:nvPicPr>
          <p:cNvPr id="38914" name="Picture 2" descr="C:\Users\k\Desktop\Y6P7EDCA83YJF7CATEAZJ5CAEUGCOGCAEX28XACAKM1O5XCAZ2LW53CAZCDRLSCA8N92Y9CA3KQ83ICAXXIMLLCAD2S6OACAAY0EQCCA5DCQQMCART6RK4CAT3D4M5CAXKHVFNCASSUSCZCA9OGG2HCAPAMSI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2035" y="3088257"/>
            <a:ext cx="892184" cy="1310706"/>
          </a:xfrm>
          <a:prstGeom prst="rect">
            <a:avLst/>
          </a:prstGeom>
          <a:noFill/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3519709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61330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pic>
        <p:nvPicPr>
          <p:cNvPr id="4" name="그림 3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34" y="4569085"/>
            <a:ext cx="2038933" cy="2232408"/>
          </a:xfrm>
          <a:prstGeom prst="rect">
            <a:avLst/>
          </a:prstGeom>
        </p:spPr>
      </p:pic>
      <p:sp>
        <p:nvSpPr>
          <p:cNvPr id="13" name="타원형 설명선 12"/>
          <p:cNvSpPr/>
          <p:nvPr/>
        </p:nvSpPr>
        <p:spPr>
          <a:xfrm>
            <a:off x="359034" y="1520542"/>
            <a:ext cx="5137876" cy="2914930"/>
          </a:xfrm>
          <a:prstGeom prst="wedgeEllipseCallout">
            <a:avLst>
              <a:gd name="adj1" fmla="val -15948"/>
              <a:gd name="adj2" fmla="val 60468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Hello. This is jack from the customer service center. How can I help you?</a:t>
            </a:r>
            <a:endParaRPr lang="ko-KR" altLang="en-US" sz="3000" b="1" dirty="0"/>
          </a:p>
        </p:txBody>
      </p:sp>
      <p:pic>
        <p:nvPicPr>
          <p:cNvPr id="14" name="그림 13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925" l="6452" r="959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561" y="1573093"/>
            <a:ext cx="1875439" cy="1406579"/>
          </a:xfrm>
          <a:prstGeom prst="rect">
            <a:avLst/>
          </a:prstGeom>
        </p:spPr>
      </p:pic>
      <p:sp>
        <p:nvSpPr>
          <p:cNvPr id="17" name="타원형 설명선 16"/>
          <p:cNvSpPr/>
          <p:nvPr/>
        </p:nvSpPr>
        <p:spPr>
          <a:xfrm>
            <a:off x="5812221" y="1965434"/>
            <a:ext cx="4330261" cy="3205656"/>
          </a:xfrm>
          <a:prstGeom prst="wedgeEllipseCallout">
            <a:avLst>
              <a:gd name="adj1" fmla="val 72369"/>
              <a:gd name="adj2" fmla="val -3603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Hello, this is a customer that bought an electric toothbrush, Dent4u there</a:t>
            </a:r>
            <a:r>
              <a:rPr lang="en-US" altLang="ko-KR" sz="3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ko-KR" altLang="en-US" sz="3000" dirty="0"/>
          </a:p>
        </p:txBody>
      </p:sp>
    </p:spTree>
    <p:extLst>
      <p:ext uri="{BB962C8B-B14F-4D97-AF65-F5344CB8AC3E}">
        <p14:creationId xmlns:p14="http://schemas.microsoft.com/office/powerpoint/2010/main" val="120729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61330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3"/>
            <a:ext cx="12192000" cy="18533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pic>
        <p:nvPicPr>
          <p:cNvPr id="4" name="그림 3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34" y="4569085"/>
            <a:ext cx="2038933" cy="2232408"/>
          </a:xfrm>
          <a:prstGeom prst="rect">
            <a:avLst/>
          </a:prstGeom>
        </p:spPr>
      </p:pic>
      <p:sp>
        <p:nvSpPr>
          <p:cNvPr id="13" name="타원형 설명선 12"/>
          <p:cNvSpPr/>
          <p:nvPr/>
        </p:nvSpPr>
        <p:spPr>
          <a:xfrm>
            <a:off x="762081" y="1819468"/>
            <a:ext cx="4750269" cy="2668555"/>
          </a:xfrm>
          <a:prstGeom prst="wedgeEllipseCallout">
            <a:avLst>
              <a:gd name="adj1" fmla="val -20244"/>
              <a:gd name="adj2" fmla="val 8138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Could you explain</a:t>
            </a:r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what is wrong with it?</a:t>
            </a:r>
            <a:endParaRPr lang="ko-KR" altLang="en-US" sz="3000" b="1" dirty="0"/>
          </a:p>
        </p:txBody>
      </p:sp>
      <p:pic>
        <p:nvPicPr>
          <p:cNvPr id="14" name="그림 13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925" l="6452" r="959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561" y="1573093"/>
            <a:ext cx="1875439" cy="1406579"/>
          </a:xfrm>
          <a:prstGeom prst="rect">
            <a:avLst/>
          </a:prstGeom>
        </p:spPr>
      </p:pic>
      <p:sp>
        <p:nvSpPr>
          <p:cNvPr id="17" name="타원형 설명선 16"/>
          <p:cNvSpPr/>
          <p:nvPr/>
        </p:nvSpPr>
        <p:spPr>
          <a:xfrm>
            <a:off x="5999584" y="2108719"/>
            <a:ext cx="4316977" cy="3247053"/>
          </a:xfrm>
          <a:prstGeom prst="wedgeEllipseCallout">
            <a:avLst>
              <a:gd name="adj1" fmla="val 72369"/>
              <a:gd name="adj2" fmla="val -3603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brushing is not possible as before. </a:t>
            </a:r>
            <a:endParaRPr lang="ko-KR" altLang="en-US" sz="3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154365" y="2438379"/>
            <a:ext cx="158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solidFill>
                  <a:srgbClr val="FF0000"/>
                </a:solidFill>
              </a:rPr>
              <a:t> </a:t>
            </a:r>
            <a:endParaRPr lang="ko-KR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06765" y="2590779"/>
            <a:ext cx="158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solidFill>
                  <a:srgbClr val="FF0000"/>
                </a:solidFill>
              </a:rPr>
              <a:t> </a:t>
            </a:r>
            <a:endParaRPr lang="ko-KR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3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61330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pic>
        <p:nvPicPr>
          <p:cNvPr id="4" name="그림 3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34" y="4569085"/>
            <a:ext cx="2038933" cy="2232408"/>
          </a:xfrm>
          <a:prstGeom prst="rect">
            <a:avLst/>
          </a:prstGeom>
        </p:spPr>
      </p:pic>
      <p:sp>
        <p:nvSpPr>
          <p:cNvPr id="13" name="타원형 설명선 12"/>
          <p:cNvSpPr/>
          <p:nvPr/>
        </p:nvSpPr>
        <p:spPr>
          <a:xfrm>
            <a:off x="762081" y="1819468"/>
            <a:ext cx="4750269" cy="2668555"/>
          </a:xfrm>
          <a:prstGeom prst="wedgeEllipseCallout">
            <a:avLst>
              <a:gd name="adj1" fmla="val -20244"/>
              <a:gd name="adj2" fmla="val 8138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If you have any problems, would you tell me more?</a:t>
            </a:r>
            <a:endParaRPr lang="ko-KR" altLang="en-US" sz="3000" b="1" dirty="0"/>
          </a:p>
        </p:txBody>
      </p:sp>
      <p:pic>
        <p:nvPicPr>
          <p:cNvPr id="14" name="그림 13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925" l="6452" r="959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561" y="1573093"/>
            <a:ext cx="1875439" cy="1406579"/>
          </a:xfrm>
          <a:prstGeom prst="rect">
            <a:avLst/>
          </a:prstGeom>
        </p:spPr>
      </p:pic>
      <p:sp>
        <p:nvSpPr>
          <p:cNvPr id="17" name="타원형 설명선 16"/>
          <p:cNvSpPr/>
          <p:nvPr/>
        </p:nvSpPr>
        <p:spPr>
          <a:xfrm>
            <a:off x="5999584" y="2108719"/>
            <a:ext cx="4316977" cy="3247053"/>
          </a:xfrm>
          <a:prstGeom prst="wedgeEllipseCallout">
            <a:avLst>
              <a:gd name="adj1" fmla="val 72369"/>
              <a:gd name="adj2" fmla="val -3603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I’d like to complain about </a:t>
            </a:r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(dead battery) of the electric toothbrush</a:t>
            </a:r>
            <a:r>
              <a:rPr lang="en-US" altLang="ko-KR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6" action="ppaction://hlinkfile"/>
              </a:rPr>
              <a:t>.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6248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61330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pic>
        <p:nvPicPr>
          <p:cNvPr id="4" name="그림 3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34" y="4546581"/>
            <a:ext cx="2038933" cy="2232408"/>
          </a:xfrm>
          <a:prstGeom prst="rect">
            <a:avLst/>
          </a:prstGeom>
        </p:spPr>
      </p:pic>
      <p:sp>
        <p:nvSpPr>
          <p:cNvPr id="13" name="타원형 설명선 12"/>
          <p:cNvSpPr/>
          <p:nvPr/>
        </p:nvSpPr>
        <p:spPr>
          <a:xfrm>
            <a:off x="762081" y="1819468"/>
            <a:ext cx="4750269" cy="2668555"/>
          </a:xfrm>
          <a:prstGeom prst="wedgeEllipseCallout">
            <a:avLst>
              <a:gd name="adj1" fmla="val -20244"/>
              <a:gd name="adj2" fmla="val 8138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Sorry about that, we will fix it quickly, please visit here, carrying it.</a:t>
            </a:r>
            <a:endParaRPr lang="ko-KR" altLang="en-US" sz="3000" b="1" dirty="0"/>
          </a:p>
        </p:txBody>
      </p:sp>
      <p:pic>
        <p:nvPicPr>
          <p:cNvPr id="14" name="그림 13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925" l="6452" r="959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561" y="1573093"/>
            <a:ext cx="1875439" cy="1406579"/>
          </a:xfrm>
          <a:prstGeom prst="rect">
            <a:avLst/>
          </a:prstGeom>
        </p:spPr>
      </p:pic>
      <p:sp>
        <p:nvSpPr>
          <p:cNvPr id="17" name="타원형 설명선 16"/>
          <p:cNvSpPr/>
          <p:nvPr/>
        </p:nvSpPr>
        <p:spPr>
          <a:xfrm>
            <a:off x="5999584" y="2108719"/>
            <a:ext cx="4316977" cy="3247053"/>
          </a:xfrm>
          <a:prstGeom prst="wedgeEllipseCallout">
            <a:avLst>
              <a:gd name="adj1" fmla="val 72369"/>
              <a:gd name="adj2" fmla="val -3603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Yes, I would like to visit there with it tomorrow.</a:t>
            </a:r>
            <a:endParaRPr lang="ko-KR" alt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199662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992" y="4873434"/>
            <a:ext cx="2946924" cy="1928059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63857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pic>
        <p:nvPicPr>
          <p:cNvPr id="4" name="그림 3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34" y="4569085"/>
            <a:ext cx="2038933" cy="2232408"/>
          </a:xfrm>
          <a:prstGeom prst="rect">
            <a:avLst/>
          </a:prstGeom>
        </p:spPr>
      </p:pic>
      <p:sp>
        <p:nvSpPr>
          <p:cNvPr id="13" name="타원형 설명선 12"/>
          <p:cNvSpPr/>
          <p:nvPr/>
        </p:nvSpPr>
        <p:spPr>
          <a:xfrm>
            <a:off x="762081" y="1366345"/>
            <a:ext cx="4789633" cy="3121679"/>
          </a:xfrm>
          <a:prstGeom prst="wedgeEllipseCallout">
            <a:avLst>
              <a:gd name="adj1" fmla="val -20244"/>
              <a:gd name="adj2" fmla="val 8138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It’s my pleasure.</a:t>
            </a:r>
          </a:p>
          <a:p>
            <a:pPr algn="ctr"/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Please come here anytime as long as you have some problems about it.</a:t>
            </a:r>
            <a:endParaRPr lang="ko-KR" altLang="en-US" sz="3000" b="1" dirty="0">
              <a:solidFill>
                <a:schemeClr val="tx1"/>
              </a:solidFill>
            </a:endParaRPr>
          </a:p>
        </p:txBody>
      </p:sp>
      <p:pic>
        <p:nvPicPr>
          <p:cNvPr id="14" name="그림 13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925" l="6452" r="959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561" y="1573093"/>
            <a:ext cx="1875439" cy="1406579"/>
          </a:xfrm>
          <a:prstGeom prst="rect">
            <a:avLst/>
          </a:prstGeom>
        </p:spPr>
      </p:pic>
      <p:sp>
        <p:nvSpPr>
          <p:cNvPr id="17" name="타원형 설명선 16"/>
          <p:cNvSpPr/>
          <p:nvPr/>
        </p:nvSpPr>
        <p:spPr>
          <a:xfrm>
            <a:off x="5999584" y="2108719"/>
            <a:ext cx="4316977" cy="3247053"/>
          </a:xfrm>
          <a:prstGeom prst="wedgeEllipseCallout">
            <a:avLst>
              <a:gd name="adj1" fmla="val 72369"/>
              <a:gd name="adj2" fmla="val -3603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Thank you so much for your kindness.</a:t>
            </a:r>
            <a:endParaRPr lang="ko-KR" altLang="en-US" sz="3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02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07901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598697" y="1929130"/>
            <a:ext cx="8276253" cy="42547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5400" b="1" dirty="0" smtClean="0">
                <a:solidFill>
                  <a:srgbClr val="7030A0"/>
                </a:solidFill>
              </a:rPr>
              <a:t>Telephone</a:t>
            </a:r>
          </a:p>
          <a:p>
            <a:pPr algn="ctr"/>
            <a:endParaRPr lang="en-US" altLang="ko-KR" sz="5400" dirty="0"/>
          </a:p>
          <a:p>
            <a:pPr algn="r"/>
            <a:r>
              <a:rPr lang="en-US" altLang="ko-KR" sz="5400" b="1" dirty="0" smtClean="0">
                <a:solidFill>
                  <a:schemeClr val="tx1"/>
                </a:solidFill>
              </a:rPr>
              <a:t>I can’t hear sound</a:t>
            </a:r>
            <a:endParaRPr lang="ko-KR" altLang="en-US" sz="5400" b="1" dirty="0">
              <a:solidFill>
                <a:schemeClr val="tx1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222" y="2428757"/>
            <a:ext cx="1978089" cy="18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27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07901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690465" y="1707502"/>
            <a:ext cx="8276253" cy="42547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5400" b="1" dirty="0" smtClean="0">
                <a:solidFill>
                  <a:srgbClr val="7030A0"/>
                </a:solidFill>
              </a:rPr>
              <a:t>Vacuum cleaner</a:t>
            </a:r>
          </a:p>
          <a:p>
            <a:pPr algn="ctr"/>
            <a:endParaRPr lang="en-US" altLang="ko-KR" sz="2400" dirty="0" smtClean="0"/>
          </a:p>
          <a:p>
            <a:pPr algn="r"/>
            <a:r>
              <a:rPr lang="en-US" altLang="ko-KR" sz="5400" b="1" dirty="0" smtClean="0">
                <a:solidFill>
                  <a:schemeClr val="tx1"/>
                </a:solidFill>
              </a:rPr>
              <a:t>It does not suck up dirt well</a:t>
            </a:r>
            <a:endParaRPr lang="en-US" altLang="ko-KR" sz="5400" b="1" dirty="0">
              <a:solidFill>
                <a:schemeClr val="tx1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99" y="2966551"/>
            <a:ext cx="2995710" cy="299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8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763" y="4907901"/>
            <a:ext cx="2956255" cy="184016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직사각형 7"/>
          <p:cNvSpPr/>
          <p:nvPr/>
        </p:nvSpPr>
        <p:spPr>
          <a:xfrm>
            <a:off x="0" y="977294"/>
            <a:ext cx="12192000" cy="185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95526" y="115305"/>
            <a:ext cx="5996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dirty="0" smtClean="0"/>
              <a:t>Unit4. Life with Electric Devices</a:t>
            </a:r>
            <a:endParaRPr lang="ko-KR" altLang="en-US" sz="3000" b="1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690465" y="1707502"/>
            <a:ext cx="8276253" cy="42547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5400" b="1" dirty="0" smtClean="0">
                <a:solidFill>
                  <a:srgbClr val="7030A0"/>
                </a:solidFill>
              </a:rPr>
              <a:t>Computer screen</a:t>
            </a:r>
          </a:p>
          <a:p>
            <a:pPr algn="ctr"/>
            <a:endParaRPr lang="en-US" altLang="ko-KR" sz="5400" dirty="0"/>
          </a:p>
          <a:p>
            <a:pPr algn="r"/>
            <a:r>
              <a:rPr lang="en-US" altLang="ko-KR" sz="5400" b="1" dirty="0" smtClean="0">
                <a:solidFill>
                  <a:schemeClr val="tx1"/>
                </a:solidFill>
              </a:rPr>
              <a:t>Flashing on and off</a:t>
            </a:r>
            <a:endParaRPr lang="ko-KR" altLang="en-US" sz="5400" b="1" dirty="0">
              <a:solidFill>
                <a:schemeClr val="tx1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20" y="1470617"/>
            <a:ext cx="2700281" cy="199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265</Words>
  <Application>Microsoft Office PowerPoint</Application>
  <PresentationFormat>Custom</PresentationFormat>
  <Paragraphs>51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kac508</cp:lastModifiedBy>
  <cp:revision>39</cp:revision>
  <dcterms:created xsi:type="dcterms:W3CDTF">2015-01-19T05:51:54Z</dcterms:created>
  <dcterms:modified xsi:type="dcterms:W3CDTF">2015-01-20T01:35:09Z</dcterms:modified>
</cp:coreProperties>
</file>