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  <p:sldId id="256" r:id="rId4"/>
    <p:sldId id="266" r:id="rId5"/>
    <p:sldId id="262" r:id="rId6"/>
    <p:sldId id="267" r:id="rId7"/>
    <p:sldId id="264" r:id="rId8"/>
    <p:sldId id="261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9482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3357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624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58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666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734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3535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810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675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334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10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6E020-8F9D-482E-ABD2-701A41CD0DA0}" type="datetimeFigureOut">
              <a:rPr lang="ko-KR" altLang="en-US" smtClean="0"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B1BB8-035B-4DE3-ACC8-283E6216AB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669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%5bmix%5dPapaya%20tea.avi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hyperlink" Target="%5bmix%5d&#63974;&#47662;&#9473;&#37742;&#44969;&#48670;_&#45825;&#51195;ost.avi" TargetMode="Externa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%5bmix%5d&#63974;&#47662;&#9473;&#37742;&#44969;&#48670;_&#45825;&#51195;ost.av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blender%20manual.pdf" TargetMode="External"/><Relationship Id="rId4" Type="http://schemas.openxmlformats.org/officeDocument/2006/relationships/hyperlink" Target="waterpik%20quick%20guide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194319"/>
            <a:ext cx="12192000" cy="1212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49303" y="141133"/>
            <a:ext cx="8416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Lesson4. Life with Electric Devices</a:t>
            </a:r>
            <a:endParaRPr lang="ko-KR" altLang="en-US" b="1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845" y="4665307"/>
            <a:ext cx="2382319" cy="2295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내용 개체 틀 4" descr="20150118_0107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3317" y="1759995"/>
            <a:ext cx="6514684" cy="4358846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직사각형 1"/>
          <p:cNvSpPr/>
          <p:nvPr/>
        </p:nvSpPr>
        <p:spPr>
          <a:xfrm>
            <a:off x="7325958" y="3141233"/>
            <a:ext cx="38470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ko-KR" sz="3000" dirty="0" smtClean="0">
                <a:hlinkClick r:id="rId5" action="ppaction://hlinkfile"/>
              </a:rPr>
              <a:t>Let’s watch a video</a:t>
            </a:r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224211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271229" y="1387366"/>
            <a:ext cx="9785131" cy="48452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200" u="sng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linkClick r:id="rId5" action="ppaction://hlinkfile"/>
            </a:endParaRPr>
          </a:p>
          <a:p>
            <a:pPr algn="ctr"/>
            <a:endParaRPr lang="en-US" altLang="ko-KR" sz="3200" u="sng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linkClick r:id="rId5" action="ppaction://hlinkfile"/>
            </a:endParaRPr>
          </a:p>
          <a:p>
            <a:pPr algn="ctr"/>
            <a:endParaRPr lang="en-US" altLang="ko-KR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ko-KR" sz="3200" b="1" dirty="0" smtClean="0">
                <a:solidFill>
                  <a:schemeClr val="tx1"/>
                </a:solidFill>
              </a:rPr>
              <a:t>☞ </a:t>
            </a:r>
            <a:r>
              <a:rPr lang="en-US" altLang="ko-KR" sz="3200" b="1" dirty="0" smtClean="0">
                <a:solidFill>
                  <a:schemeClr val="tx1"/>
                </a:solidFill>
              </a:rPr>
              <a:t>  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Students </a:t>
            </a:r>
            <a:r>
              <a:rPr lang="en-US" altLang="ko-KR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will be able to </a:t>
            </a:r>
            <a:r>
              <a:rPr lang="en-US" altLang="ko-KR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	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make </a:t>
            </a:r>
            <a:r>
              <a:rPr lang="en-US" altLang="ko-KR" sz="4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imperative sentences</a:t>
            </a:r>
            <a:r>
              <a:rPr lang="en-US" altLang="ko-KR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endParaRPr lang="en-US" altLang="ko-KR" sz="32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ko-KR" sz="3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ko-KR" sz="3200" b="1" dirty="0" smtClean="0">
                <a:solidFill>
                  <a:schemeClr val="tx1"/>
                </a:solidFill>
              </a:rPr>
              <a:t>☞ </a:t>
            </a:r>
            <a:r>
              <a:rPr lang="en-US" altLang="ko-KR" sz="3200" b="1" dirty="0" smtClean="0">
                <a:solidFill>
                  <a:schemeClr val="tx1"/>
                </a:solidFill>
              </a:rPr>
              <a:t>  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Students </a:t>
            </a:r>
            <a:r>
              <a:rPr lang="en-US" altLang="ko-KR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will be able to 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write </a:t>
            </a:r>
            <a:r>
              <a:rPr lang="en-US" altLang="ko-KR" sz="4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instructions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 </a:t>
            </a:r>
            <a:r>
              <a:rPr lang="en-US" altLang="ko-KR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to </a:t>
            </a:r>
            <a:r>
              <a:rPr lang="en-US" altLang="ko-KR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use electric devices</a:t>
            </a:r>
            <a:r>
              <a:rPr lang="en-US" altLang="ko-KR" sz="4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endParaRPr lang="en-US" altLang="ko-KR" sz="3200" b="1" dirty="0" smtClean="0">
              <a:solidFill>
                <a:srgbClr val="FF0000"/>
              </a:solidFill>
            </a:endParaRPr>
          </a:p>
          <a:p>
            <a:endParaRPr lang="en-US" altLang="ko-KR" sz="3000" b="1" dirty="0" smtClean="0">
              <a:solidFill>
                <a:srgbClr val="FF0000"/>
              </a:solidFill>
            </a:endParaRPr>
          </a:p>
          <a:p>
            <a:pPr algn="ctr"/>
            <a:r>
              <a:rPr lang="en-US" altLang="ko-KR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887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194319"/>
            <a:ext cx="12192000" cy="1212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36681" y="162513"/>
            <a:ext cx="8416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Lesson4. Life with Electric Devices</a:t>
            </a:r>
            <a:endParaRPr lang="ko-KR" altLang="en-US" b="1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322728" y="2776844"/>
            <a:ext cx="11392349" cy="199955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000" dirty="0" smtClean="0"/>
          </a:p>
          <a:p>
            <a:pPr algn="ctr"/>
            <a:endParaRPr lang="en-US" altLang="ko-KR" sz="4000" dirty="0"/>
          </a:p>
          <a:p>
            <a:pPr algn="ctr"/>
            <a:r>
              <a:rPr lang="en-US" altLang="ko-KR" sz="4000" b="1" dirty="0" smtClean="0"/>
              <a:t>Let’s make instructions for how to use electric devices using imperatives!</a:t>
            </a:r>
          </a:p>
          <a:p>
            <a:pPr algn="ctr"/>
            <a:endParaRPr lang="en-US" altLang="ko-KR" sz="4000" dirty="0" smtClean="0"/>
          </a:p>
          <a:p>
            <a:pPr algn="ctr"/>
            <a:endParaRPr lang="en-US" altLang="ko-KR" sz="4000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845" y="4665307"/>
            <a:ext cx="2382319" cy="2295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직사각형 1"/>
          <p:cNvSpPr/>
          <p:nvPr/>
        </p:nvSpPr>
        <p:spPr>
          <a:xfrm>
            <a:off x="3270325" y="1818042"/>
            <a:ext cx="36575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4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4" action="ppaction://hlinkfile"/>
              </a:rPr>
              <a:t>Let’s write!</a:t>
            </a:r>
            <a:endParaRPr lang="en-US" altLang="ko-KR" sz="44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764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194319"/>
            <a:ext cx="12192000" cy="1212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70819" y="268238"/>
            <a:ext cx="8416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Lesson4. Life with Electric Devices</a:t>
            </a:r>
            <a:endParaRPr lang="ko-KR" altLang="en-US" b="1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845" y="4665307"/>
            <a:ext cx="2382319" cy="2295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1247886" y="1583016"/>
            <a:ext cx="92085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0" b="1" dirty="0" smtClean="0"/>
              <a:t>What is an </a:t>
            </a:r>
            <a:r>
              <a:rPr lang="en-US" altLang="ko-KR" sz="6000" b="1" dirty="0" smtClean="0">
                <a:solidFill>
                  <a:srgbClr val="FF0000"/>
                </a:solidFill>
              </a:rPr>
              <a:t>instruction</a:t>
            </a:r>
            <a:r>
              <a:rPr lang="en-US" altLang="ko-KR" sz="6000" b="1" dirty="0" smtClean="0"/>
              <a:t>?</a:t>
            </a:r>
            <a:endParaRPr lang="ko-KR" altLang="en-US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63040" y="2781332"/>
            <a:ext cx="67773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0" b="1" dirty="0" smtClean="0"/>
              <a:t>= manual</a:t>
            </a:r>
            <a:endParaRPr lang="ko-KR" altLang="en-US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63038" y="4050961"/>
            <a:ext cx="10144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0" b="1" dirty="0" smtClean="0"/>
              <a:t>= procedures + cautions</a:t>
            </a:r>
            <a:endParaRPr lang="ko-KR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05529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194319"/>
            <a:ext cx="12192000" cy="1212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70819" y="268238"/>
            <a:ext cx="8416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Lesson4. Life with Electric Devices</a:t>
            </a:r>
            <a:endParaRPr lang="ko-KR" altLang="en-US" b="1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845" y="4665307"/>
            <a:ext cx="2382319" cy="2295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28" name="Picture 4" descr="http://beautyboxmagazine.com/wp-content/uploads/2014/06/elle-best-blow-dryers-t-studio-silk-ceramic-blow-dryer-xl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420" y="1435801"/>
            <a:ext cx="8056582" cy="522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98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" y="886244"/>
            <a:ext cx="12192000" cy="1212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70819" y="268238"/>
            <a:ext cx="8416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Lesson4. Life with Electric Devices</a:t>
            </a:r>
            <a:endParaRPr lang="ko-KR" altLang="en-US" b="1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845" y="4665307"/>
            <a:ext cx="2382319" cy="2295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1247885" y="1152710"/>
            <a:ext cx="484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 smtClean="0"/>
              <a:t>1. Plug in.</a:t>
            </a:r>
            <a:endParaRPr lang="ko-KR" alt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47883" y="1983707"/>
            <a:ext cx="86276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 smtClean="0"/>
              <a:t>2. Select cool or hot mode. </a:t>
            </a:r>
            <a:endParaRPr lang="ko-KR" altLang="en-US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47885" y="2796097"/>
            <a:ext cx="7810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 smtClean="0"/>
              <a:t>3. Switch on.</a:t>
            </a:r>
            <a:endParaRPr lang="ko-KR" altLang="en-US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47884" y="3554611"/>
            <a:ext cx="78961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 smtClean="0"/>
              <a:t>4. Adjust intensity.</a:t>
            </a:r>
            <a:endParaRPr lang="ko-KR" altLang="en-US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47885" y="4385608"/>
            <a:ext cx="8731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 smtClean="0"/>
              <a:t>5. Aim it at your head. </a:t>
            </a:r>
            <a:endParaRPr lang="ko-KR" altLang="en-US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247884" y="5117775"/>
            <a:ext cx="82080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>
                <a:solidFill>
                  <a:srgbClr val="FF0000"/>
                </a:solidFill>
              </a:rPr>
              <a:t>caution:</a:t>
            </a:r>
            <a:r>
              <a:rPr lang="en-US" altLang="ko-KR" sz="48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3600" b="1" dirty="0" smtClean="0">
                <a:solidFill>
                  <a:srgbClr val="FF0000"/>
                </a:solidFill>
              </a:rPr>
              <a:t>Do not use it in wet places.  (electric shock hazard)</a:t>
            </a:r>
            <a:endParaRPr lang="ko-KR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65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194319"/>
            <a:ext cx="12192000" cy="1212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06273" y="201055"/>
            <a:ext cx="8416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Lesson4. Life with Electric Devices</a:t>
            </a:r>
            <a:endParaRPr lang="ko-KR" altLang="en-US" b="1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758890" y="2152899"/>
            <a:ext cx="10674220" cy="214214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000" dirty="0" smtClean="0"/>
          </a:p>
          <a:p>
            <a:pPr algn="ctr"/>
            <a:endParaRPr lang="en-US" altLang="ko-KR" sz="2400" b="1" dirty="0" smtClean="0"/>
          </a:p>
          <a:p>
            <a:pPr algn="ctr"/>
            <a:r>
              <a:rPr lang="en-US" altLang="ko-KR" sz="7200" b="1" dirty="0" smtClean="0"/>
              <a:t>Let’s Write!!</a:t>
            </a:r>
            <a:endParaRPr lang="en-US" altLang="ko-KR" sz="7200" dirty="0" smtClean="0"/>
          </a:p>
          <a:p>
            <a:pPr algn="ctr"/>
            <a:endParaRPr lang="en-US" altLang="ko-KR" sz="4000" dirty="0"/>
          </a:p>
          <a:p>
            <a:pPr algn="ctr"/>
            <a:endParaRPr lang="en-US" altLang="ko-KR" sz="4000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845" y="4665307"/>
            <a:ext cx="2382319" cy="2295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9940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194319"/>
            <a:ext cx="12192000" cy="1212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770819" y="195521"/>
            <a:ext cx="84162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Lesson4. Life with Electric Devices</a:t>
            </a:r>
            <a:endParaRPr lang="ko-KR" altLang="en-US" b="1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845" y="4665307"/>
            <a:ext cx="2382319" cy="2295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9" name="TextBox 8">
            <a:hlinkClick r:id="rId4" action="ppaction://hlinkfile"/>
          </p:cNvPr>
          <p:cNvSpPr txBox="1"/>
          <p:nvPr/>
        </p:nvSpPr>
        <p:spPr>
          <a:xfrm>
            <a:off x="1075765" y="2252212"/>
            <a:ext cx="10198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0" b="1" dirty="0" smtClean="0"/>
              <a:t>☞ </a:t>
            </a:r>
            <a:r>
              <a:rPr lang="en-US" altLang="ko-KR" sz="4800" b="1" dirty="0" smtClean="0"/>
              <a:t>An instruction of a waterpik</a:t>
            </a:r>
            <a:endParaRPr lang="ko-KR" altLang="en-US" sz="4800" b="1" dirty="0"/>
          </a:p>
        </p:txBody>
      </p:sp>
      <p:sp>
        <p:nvSpPr>
          <p:cNvPr id="11" name="TextBox 10">
            <a:hlinkClick r:id="rId5" action="ppaction://hlinkfile"/>
          </p:cNvPr>
          <p:cNvSpPr txBox="1"/>
          <p:nvPr/>
        </p:nvSpPr>
        <p:spPr>
          <a:xfrm>
            <a:off x="1075765" y="3749318"/>
            <a:ext cx="10198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b="1" dirty="0" smtClean="0"/>
              <a:t>☞ </a:t>
            </a:r>
            <a:r>
              <a:rPr lang="en-US" altLang="ko-KR" sz="4800" b="1" dirty="0" smtClean="0"/>
              <a:t>An instruction of a blender</a:t>
            </a:r>
            <a:endParaRPr lang="ko-KR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68511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145</Words>
  <Application>Microsoft Office PowerPoint</Application>
  <PresentationFormat>사용자 지정</PresentationFormat>
  <Paragraphs>36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31</cp:revision>
  <dcterms:created xsi:type="dcterms:W3CDTF">2015-01-19T08:37:17Z</dcterms:created>
  <dcterms:modified xsi:type="dcterms:W3CDTF">2015-01-20T14:46:13Z</dcterms:modified>
</cp:coreProperties>
</file>