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5" r:id="rId6"/>
    <p:sldId id="261" r:id="rId7"/>
    <p:sldId id="267" r:id="rId8"/>
    <p:sldId id="264" r:id="rId9"/>
    <p:sldId id="266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60"/>
  </p:normalViewPr>
  <p:slideViewPr>
    <p:cSldViewPr>
      <p:cViewPr>
        <p:scale>
          <a:sx n="76" d="100"/>
          <a:sy n="76" d="100"/>
        </p:scale>
        <p:origin x="-33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543F5E-5527-48F9-8CCA-62DD38BAC34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DFA52-FF6A-4856-8877-656FC36D75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59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DFA52-FF6A-4856-8877-656FC36D752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05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6190B1B-283B-496E-8852-F38B7D6E60E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1C12D38-0EF7-4FE5-AF7A-212F925943DB}" type="datetimeFigureOut">
              <a:rPr lang="ko-KR" altLang="en-US" smtClean="0"/>
              <a:t>2015-01-21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1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1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1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1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1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1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1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1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1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You Can Become </a:t>
            </a:r>
            <a:br>
              <a:rPr lang="en-US" altLang="ko-KR" dirty="0" smtClean="0"/>
            </a:br>
            <a:r>
              <a:rPr lang="en-US" altLang="ko-KR" dirty="0" smtClean="0"/>
              <a:t>an Online Seller!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44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0" t="1012" r="12283" b="93196"/>
          <a:stretch/>
        </p:blipFill>
        <p:spPr bwMode="auto">
          <a:xfrm>
            <a:off x="36004" y="389965"/>
            <a:ext cx="9144000" cy="51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" y="905594"/>
            <a:ext cx="9191625" cy="5619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타원 14"/>
          <p:cNvSpPr/>
          <p:nvPr/>
        </p:nvSpPr>
        <p:spPr>
          <a:xfrm>
            <a:off x="6588224" y="3068960"/>
            <a:ext cx="1512168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827584" y="4509120"/>
            <a:ext cx="1512168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851920" y="892856"/>
            <a:ext cx="2016224" cy="59192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3851920" y="2204864"/>
            <a:ext cx="1512168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41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What kind of information can we find?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563888" y="2852936"/>
            <a:ext cx="2304256" cy="15841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b="1" dirty="0" smtClean="0">
                <a:solidFill>
                  <a:schemeClr val="tx1"/>
                </a:solidFill>
              </a:rPr>
              <a:t>Product</a:t>
            </a:r>
            <a:endParaRPr lang="ko-KR" altLang="en-US" sz="4400" b="1" dirty="0">
              <a:solidFill>
                <a:schemeClr val="tx1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79512" y="1801931"/>
            <a:ext cx="3960440" cy="1699077"/>
            <a:chOff x="179512" y="1801931"/>
            <a:chExt cx="3960440" cy="1699077"/>
          </a:xfrm>
        </p:grpSpPr>
        <p:sp>
          <p:nvSpPr>
            <p:cNvPr id="8" name="타원 7"/>
            <p:cNvSpPr/>
            <p:nvPr/>
          </p:nvSpPr>
          <p:spPr>
            <a:xfrm>
              <a:off x="179512" y="1801931"/>
              <a:ext cx="3131840" cy="859904"/>
            </a:xfrm>
            <a:prstGeom prst="ellipse">
              <a:avLst/>
            </a:prstGeom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 smtClean="0"/>
                <a:t>Description</a:t>
              </a:r>
              <a:endParaRPr lang="ko-KR" altLang="en-US" sz="3200" dirty="0"/>
            </a:p>
          </p:txBody>
        </p:sp>
        <p:sp>
          <p:nvSpPr>
            <p:cNvPr id="12" name="원호 11"/>
            <p:cNvSpPr/>
            <p:nvPr/>
          </p:nvSpPr>
          <p:spPr>
            <a:xfrm>
              <a:off x="2987824" y="2060848"/>
              <a:ext cx="1152128" cy="1440160"/>
            </a:xfrm>
            <a:prstGeom prst="arc">
              <a:avLst>
                <a:gd name="adj1" fmla="val 14739083"/>
                <a:gd name="adj2" fmla="val 2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0" y="3282888"/>
            <a:ext cx="3563888" cy="1870112"/>
            <a:chOff x="0" y="3282888"/>
            <a:chExt cx="3563888" cy="1870112"/>
          </a:xfrm>
        </p:grpSpPr>
        <p:sp>
          <p:nvSpPr>
            <p:cNvPr id="9" name="타원 8"/>
            <p:cNvSpPr/>
            <p:nvPr/>
          </p:nvSpPr>
          <p:spPr>
            <a:xfrm>
              <a:off x="0" y="4293096"/>
              <a:ext cx="3131840" cy="859904"/>
            </a:xfrm>
            <a:prstGeom prst="ellipse">
              <a:avLst/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 smtClean="0"/>
                <a:t>Special features</a:t>
              </a:r>
              <a:endParaRPr lang="ko-KR" altLang="en-US" sz="3200" dirty="0"/>
            </a:p>
          </p:txBody>
        </p:sp>
        <p:sp>
          <p:nvSpPr>
            <p:cNvPr id="13" name="원호 12"/>
            <p:cNvSpPr/>
            <p:nvPr/>
          </p:nvSpPr>
          <p:spPr>
            <a:xfrm rot="8422878">
              <a:off x="2411760" y="3282888"/>
              <a:ext cx="1152128" cy="1440160"/>
            </a:xfrm>
            <a:prstGeom prst="arc">
              <a:avLst>
                <a:gd name="adj1" fmla="val 14922932"/>
                <a:gd name="adj2" fmla="val 18092502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523748" y="2852936"/>
            <a:ext cx="2864676" cy="1551039"/>
            <a:chOff x="5523748" y="2852936"/>
            <a:chExt cx="2864676" cy="1551039"/>
          </a:xfrm>
        </p:grpSpPr>
        <p:sp>
          <p:nvSpPr>
            <p:cNvPr id="10" name="타원 9"/>
            <p:cNvSpPr/>
            <p:nvPr/>
          </p:nvSpPr>
          <p:spPr>
            <a:xfrm>
              <a:off x="6675877" y="2852936"/>
              <a:ext cx="1712547" cy="859904"/>
            </a:xfrm>
            <a:prstGeom prst="ellips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 smtClean="0"/>
                <a:t>How to</a:t>
              </a:r>
              <a:endParaRPr lang="ko-KR" altLang="en-US" sz="3200" dirty="0"/>
            </a:p>
          </p:txBody>
        </p:sp>
        <p:sp>
          <p:nvSpPr>
            <p:cNvPr id="14" name="원호 13"/>
            <p:cNvSpPr/>
            <p:nvPr/>
          </p:nvSpPr>
          <p:spPr>
            <a:xfrm>
              <a:off x="5523748" y="2963815"/>
              <a:ext cx="1280499" cy="1440160"/>
            </a:xfrm>
            <a:prstGeom prst="arc">
              <a:avLst>
                <a:gd name="adj1" fmla="val 14739083"/>
                <a:gd name="adj2" fmla="val 19402433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056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txBody>
          <a:bodyPr/>
          <a:lstStyle/>
          <a:p>
            <a:r>
              <a:rPr lang="en-US" altLang="ko-KR" dirty="0" smtClean="0"/>
              <a:t>Group activity 1 – generate ideas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2635" y="1600200"/>
            <a:ext cx="7620000" cy="4800600"/>
          </a:xfrm>
        </p:spPr>
        <p:txBody>
          <a:bodyPr/>
          <a:lstStyle/>
          <a:p>
            <a:r>
              <a:rPr lang="en-US" altLang="ko-KR" sz="3600" b="1" dirty="0" smtClean="0"/>
              <a:t>Think of an item</a:t>
            </a:r>
            <a:r>
              <a:rPr lang="en-US" altLang="ko-KR" sz="3600" dirty="0" smtClean="0"/>
              <a:t> you want to sell</a:t>
            </a:r>
          </a:p>
          <a:p>
            <a:pPr lvl="1"/>
            <a:r>
              <a:rPr lang="en-US" altLang="ko-KR" sz="3600" u="sng" dirty="0" smtClean="0"/>
              <a:t>Brainstorm</a:t>
            </a:r>
            <a:r>
              <a:rPr lang="en-US" altLang="ko-KR" sz="3600" dirty="0" smtClean="0"/>
              <a:t> with your group members</a:t>
            </a:r>
          </a:p>
          <a:p>
            <a:pPr lvl="1"/>
            <a:endParaRPr lang="en-US" altLang="ko-KR" sz="3600" dirty="0" smtClean="0"/>
          </a:p>
          <a:p>
            <a:r>
              <a:rPr lang="en-US" altLang="ko-KR" sz="3600" b="1" dirty="0" smtClean="0"/>
              <a:t>Draw a </a:t>
            </a:r>
            <a:r>
              <a:rPr lang="en-US" altLang="ko-KR" sz="3600" b="1" u="sng" dirty="0" smtClean="0"/>
              <a:t>mind map</a:t>
            </a:r>
          </a:p>
          <a:p>
            <a:pPr lvl="1"/>
            <a:r>
              <a:rPr lang="en-US" altLang="ko-KR" sz="3600" dirty="0" smtClean="0"/>
              <a:t>Use different color pens</a:t>
            </a:r>
          </a:p>
          <a:p>
            <a:endParaRPr lang="ko-KR" altLang="en-US" dirty="0"/>
          </a:p>
        </p:txBody>
      </p:sp>
      <p:pic>
        <p:nvPicPr>
          <p:cNvPr id="4098" name="Picture 2" descr="http://sr.photos2.fotosearch.com/bthumb/CSP/CSP409/k40962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59" y="2420888"/>
            <a:ext cx="161925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8"/>
            <a:ext cx="2674596" cy="159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82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21945"/>
            <a:ext cx="819849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86669" y="2276872"/>
            <a:ext cx="20162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Hair dryer</a:t>
            </a:r>
            <a:endParaRPr lang="ko-KR" altLang="en-US" sz="4800" dirty="0">
              <a:latin typeface="a펜글씨L" panose="02020600000000000000" pitchFamily="18" charset="-127"/>
              <a:ea typeface="a펜글씨L" panose="02020600000000000000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484974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solidFill>
                  <a:srgbClr val="FF0000"/>
                </a:solidFill>
                <a:latin typeface="a펜글씨L" panose="02020600000000000000" pitchFamily="18" charset="-127"/>
                <a:ea typeface="a펜글씨L" panose="02020600000000000000" pitchFamily="18" charset="-127"/>
              </a:rPr>
              <a:t>*dry hair quickly</a:t>
            </a:r>
          </a:p>
          <a:p>
            <a:endParaRPr lang="en-US" altLang="ko-KR" sz="3000" dirty="0" smtClean="0">
              <a:latin typeface="a펜글씨L" panose="02020600000000000000" pitchFamily="18" charset="-127"/>
              <a:ea typeface="a펜글씨L" panose="02020600000000000000" pitchFamily="18" charset="-127"/>
            </a:endParaRPr>
          </a:p>
          <a:p>
            <a:r>
              <a:rPr lang="en-US" altLang="ko-KR" sz="30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*three heat </a:t>
            </a:r>
          </a:p>
          <a:p>
            <a:r>
              <a:rPr lang="en-US" altLang="ko-KR" sz="3000" dirty="0">
                <a:latin typeface="a펜글씨L" panose="02020600000000000000" pitchFamily="18" charset="-127"/>
                <a:ea typeface="a펜글씨L" panose="02020600000000000000" pitchFamily="18" charset="-127"/>
              </a:rPr>
              <a:t> </a:t>
            </a:r>
            <a:r>
              <a:rPr lang="en-US" altLang="ko-KR" sz="30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settings</a:t>
            </a:r>
            <a:endParaRPr lang="ko-KR" altLang="en-US" sz="3000" dirty="0">
              <a:latin typeface="a펜글씨L" panose="02020600000000000000" pitchFamily="18" charset="-127"/>
              <a:ea typeface="a펜글씨L" panose="02020600000000000000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5541490"/>
            <a:ext cx="2880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*makes no noise</a:t>
            </a:r>
            <a:endParaRPr lang="ko-KR" altLang="en-US" sz="3000" dirty="0">
              <a:latin typeface="a펜글씨L" panose="02020600000000000000" pitchFamily="18" charset="-127"/>
              <a:ea typeface="a펜글씨L" panose="02020600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2484974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펜글씨L" panose="02020600000000000000" pitchFamily="18" charset="-127"/>
                <a:ea typeface="a펜글씨L" panose="02020600000000000000" pitchFamily="18" charset="-127"/>
              </a:rPr>
              <a:t>*choose a heat setting</a:t>
            </a:r>
          </a:p>
          <a:p>
            <a:endParaRPr lang="en-US" altLang="ko-KR" sz="3000" dirty="0">
              <a:latin typeface="a펜글씨L" panose="02020600000000000000" pitchFamily="18" charset="-127"/>
              <a:ea typeface="a펜글씨L" panose="02020600000000000000" pitchFamily="18" charset="-127"/>
            </a:endParaRPr>
          </a:p>
          <a:p>
            <a:r>
              <a:rPr lang="en-US" altLang="ko-KR" sz="3000" dirty="0" smtClean="0">
                <a:solidFill>
                  <a:srgbClr val="FF0000"/>
                </a:solidFill>
                <a:latin typeface="a펜글씨L" panose="02020600000000000000" pitchFamily="18" charset="-127"/>
                <a:ea typeface="a펜글씨L" panose="02020600000000000000" pitchFamily="18" charset="-127"/>
              </a:rPr>
              <a:t>*dry/style hair!</a:t>
            </a:r>
            <a:endParaRPr lang="ko-KR" altLang="en-US" sz="3000" dirty="0">
              <a:solidFill>
                <a:srgbClr val="FF0000"/>
              </a:solidFill>
              <a:latin typeface="a펜글씨L" panose="02020600000000000000" pitchFamily="18" charset="-127"/>
              <a:ea typeface="a펜글씨L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742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Group activity 2 – create a page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3600" b="1" dirty="0" smtClean="0"/>
              <a:t>Choose a role</a:t>
            </a:r>
          </a:p>
          <a:p>
            <a:pPr lvl="1"/>
            <a:r>
              <a:rPr lang="en-US" altLang="ko-KR" sz="3800" b="1" dirty="0" smtClean="0">
                <a:solidFill>
                  <a:schemeClr val="bg1">
                    <a:lumMod val="50000"/>
                  </a:schemeClr>
                </a:solidFill>
              </a:rPr>
              <a:t>drawer / writers / presenter</a:t>
            </a:r>
          </a:p>
          <a:p>
            <a:endParaRPr lang="en-US" altLang="ko-KR" sz="3400" b="1" dirty="0"/>
          </a:p>
          <a:p>
            <a:r>
              <a:rPr lang="en-US" altLang="ko-KR" sz="3600" b="1" dirty="0" smtClean="0"/>
              <a:t>Create a webpage</a:t>
            </a:r>
          </a:p>
          <a:p>
            <a:pPr lvl="1"/>
            <a:r>
              <a:rPr lang="en-US" altLang="ko-KR" sz="3400" b="1" dirty="0" smtClean="0"/>
              <a:t>draw</a:t>
            </a:r>
          </a:p>
          <a:p>
            <a:pPr lvl="1"/>
            <a:r>
              <a:rPr lang="en-US" altLang="ko-KR" sz="3400" b="1" dirty="0" smtClean="0"/>
              <a:t>write</a:t>
            </a:r>
          </a:p>
          <a:p>
            <a:pPr lvl="2"/>
            <a:r>
              <a:rPr lang="en-US" altLang="ko-KR" sz="3800" b="1" dirty="0" smtClean="0">
                <a:solidFill>
                  <a:schemeClr val="bg1">
                    <a:lumMod val="50000"/>
                  </a:schemeClr>
                </a:solidFill>
              </a:rPr>
              <a:t>1 sentence with </a:t>
            </a:r>
            <a:r>
              <a:rPr lang="en-US" altLang="ko-KR" sz="3800" b="1" dirty="0" smtClean="0">
                <a:solidFill>
                  <a:srgbClr val="FF0000"/>
                </a:solidFill>
              </a:rPr>
              <a:t>‘can’</a:t>
            </a:r>
            <a:r>
              <a:rPr lang="en-US" altLang="ko-KR" sz="3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lvl="2"/>
            <a:r>
              <a:rPr lang="en-US" altLang="ko-KR" sz="3800" b="1" dirty="0" smtClean="0">
                <a:solidFill>
                  <a:schemeClr val="bg1">
                    <a:lumMod val="50000"/>
                  </a:schemeClr>
                </a:solidFill>
              </a:rPr>
              <a:t>1 </a:t>
            </a:r>
            <a:r>
              <a:rPr lang="en-US" altLang="ko-KR" sz="3800" b="1" dirty="0" smtClean="0">
                <a:solidFill>
                  <a:srgbClr val="FF0000"/>
                </a:solidFill>
              </a:rPr>
              <a:t>imperative</a:t>
            </a:r>
            <a:r>
              <a:rPr lang="en-US" altLang="ko-KR" sz="3800" b="1" dirty="0" smtClean="0">
                <a:solidFill>
                  <a:schemeClr val="bg1">
                    <a:lumMod val="50000"/>
                  </a:schemeClr>
                </a:solidFill>
              </a:rPr>
              <a:t> sentence</a:t>
            </a:r>
          </a:p>
          <a:p>
            <a:endParaRPr lang="en-US" altLang="ko-KR" sz="3600" b="1" dirty="0"/>
          </a:p>
          <a:p>
            <a:r>
              <a:rPr lang="en-US" altLang="ko-KR" sz="3600" b="1" dirty="0" smtClean="0"/>
              <a:t>Present!</a:t>
            </a:r>
            <a:endParaRPr lang="en-US" altLang="ko-KR" sz="3600" dirty="0" smtClean="0"/>
          </a:p>
          <a:p>
            <a:endParaRPr lang="ko-KR" altLang="en-US" dirty="0"/>
          </a:p>
        </p:txBody>
      </p:sp>
      <p:pic>
        <p:nvPicPr>
          <p:cNvPr id="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25201" r="6250" b="6250"/>
          <a:stretch/>
        </p:blipFill>
        <p:spPr bwMode="auto">
          <a:xfrm>
            <a:off x="5137852" y="2996952"/>
            <a:ext cx="339458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683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25201" r="6250" b="6250"/>
          <a:stretch/>
        </p:blipFill>
        <p:spPr bwMode="auto">
          <a:xfrm>
            <a:off x="-238600" y="0"/>
            <a:ext cx="9400855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516216" y="616306"/>
            <a:ext cx="223224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Duck dryer</a:t>
            </a:r>
            <a:endParaRPr lang="ko-KR" altLang="en-US" sz="3200" dirty="0">
              <a:latin typeface="a펜글씨L" panose="02020600000000000000" pitchFamily="18" charset="-127"/>
              <a:ea typeface="a펜글씨L" panose="02020600000000000000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580112" y="1268761"/>
            <a:ext cx="2592288" cy="720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50,000KRW</a:t>
            </a:r>
          </a:p>
          <a:p>
            <a:pPr algn="ctr"/>
            <a:r>
              <a:rPr lang="en-US" altLang="ko-KR" sz="2400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White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-40831" y="3248981"/>
            <a:ext cx="9005319" cy="90009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The duck dryer dries your hair quickly. It has three different </a:t>
            </a:r>
            <a:r>
              <a:rPr lang="en-US" altLang="ko-KR" sz="3000" u="sng" dirty="0">
                <a:latin typeface="a펜글씨L" panose="02020600000000000000" pitchFamily="18" charset="-127"/>
                <a:ea typeface="a펜글씨L" panose="02020600000000000000" pitchFamily="18" charset="-127"/>
              </a:rPr>
              <a:t>heat </a:t>
            </a:r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settings.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5496" y="4653136"/>
            <a:ext cx="8962785" cy="43204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First, </a:t>
            </a:r>
            <a:r>
              <a:rPr lang="en-US" altLang="ko-KR" sz="3000" b="1" u="sng" dirty="0" smtClean="0">
                <a:solidFill>
                  <a:srgbClr val="FF0000"/>
                </a:solidFill>
                <a:latin typeface="a펜글씨L" panose="02020600000000000000" pitchFamily="18" charset="-127"/>
                <a:ea typeface="a펜글씨L" panose="02020600000000000000" pitchFamily="18" charset="-127"/>
              </a:rPr>
              <a:t>choose</a:t>
            </a:r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 a heat setting. Then dry and style your hair.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3" t="30845" r="58470" b="40118"/>
          <a:stretch/>
        </p:blipFill>
        <p:spPr bwMode="auto">
          <a:xfrm>
            <a:off x="1158699" y="908720"/>
            <a:ext cx="1685109" cy="212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703" y="5733257"/>
            <a:ext cx="8962785" cy="648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The products makes no noises. You </a:t>
            </a:r>
            <a:r>
              <a:rPr lang="en-US" altLang="ko-KR" sz="3000" b="1" u="sng" dirty="0" smtClean="0">
                <a:solidFill>
                  <a:srgbClr val="FF0000"/>
                </a:solidFill>
                <a:latin typeface="a펜글씨L" panose="02020600000000000000" pitchFamily="18" charset="-127"/>
                <a:ea typeface="a펜글씨L" panose="02020600000000000000" pitchFamily="18" charset="-127"/>
              </a:rPr>
              <a:t>can</a:t>
            </a:r>
            <a:r>
              <a:rPr lang="en-US" altLang="ko-KR" sz="3000" u="sng" dirty="0" smtClean="0">
                <a:latin typeface="a펜글씨L" panose="02020600000000000000" pitchFamily="18" charset="-127"/>
                <a:ea typeface="a펜글씨L" panose="02020600000000000000" pitchFamily="18" charset="-127"/>
              </a:rPr>
              <a:t> use it at any time.</a:t>
            </a:r>
          </a:p>
        </p:txBody>
      </p:sp>
    </p:spTree>
    <p:extLst>
      <p:ext uri="{BB962C8B-B14F-4D97-AF65-F5344CB8AC3E}">
        <p14:creationId xmlns:p14="http://schemas.microsoft.com/office/powerpoint/2010/main" val="36155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25201" r="6250" b="6250"/>
          <a:stretch/>
        </p:blipFill>
        <p:spPr bwMode="auto">
          <a:xfrm>
            <a:off x="-278235" y="143569"/>
            <a:ext cx="9400855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2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Well Done!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741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근접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근접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316</TotalTime>
  <Words>150</Words>
  <Application>Microsoft Office PowerPoint</Application>
  <PresentationFormat>On-screen Show (4:3)</PresentationFormat>
  <Paragraphs>40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근접</vt:lpstr>
      <vt:lpstr>You Can Become  an Online Seller!</vt:lpstr>
      <vt:lpstr>PowerPoint Presentation</vt:lpstr>
      <vt:lpstr>What kind of information can we find?</vt:lpstr>
      <vt:lpstr>Group activity 1 – generate ideas </vt:lpstr>
      <vt:lpstr>PowerPoint Presentation</vt:lpstr>
      <vt:lpstr>Group activity 2 – create a page</vt:lpstr>
      <vt:lpstr>PowerPoint Presentation</vt:lpstr>
      <vt:lpstr>PowerPoint Presentation</vt:lpstr>
      <vt:lpstr>Well Done!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 Can Become  an Online Seller!</dc:title>
  <dc:creator>user</dc:creator>
  <cp:lastModifiedBy>kac-507</cp:lastModifiedBy>
  <cp:revision>20</cp:revision>
  <dcterms:created xsi:type="dcterms:W3CDTF">2015-01-20T12:25:27Z</dcterms:created>
  <dcterms:modified xsi:type="dcterms:W3CDTF">2015-01-20T23:50:00Z</dcterms:modified>
</cp:coreProperties>
</file>