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audio1.bin" ContentType="audio/unknown"/>
  <Override PartName="/ppt/media/audio2.bin" ContentType="audio/unknown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CFF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 autoAdjust="0"/>
    <p:restoredTop sz="94606" autoAdjust="0"/>
  </p:normalViewPr>
  <p:slideViewPr>
    <p:cSldViewPr snapToGrid="0" snapToObjects="1">
      <p:cViewPr varScale="1">
        <p:scale>
          <a:sx n="115" d="100"/>
          <a:sy n="115" d="100"/>
        </p:scale>
        <p:origin x="-136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9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318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948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834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588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166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442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918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23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87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D71C0-9DED-B74F-80CC-BEE5AC3961CA}" type="datetimeFigureOut">
              <a:rPr lang="en-US" smtClean="0"/>
              <a:t>1/13/15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4BF7D-6B4F-2848-B4D5-48F081C69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32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1.png"/><Relationship Id="rId5" Type="http://schemas.microsoft.com/office/2007/relationships/hdphoto" Target="../media/hdphoto1.wdp"/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4" Type="http://schemas.openxmlformats.org/officeDocument/2006/relationships/image" Target="../media/image1.png"/><Relationship Id="rId5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audio" Target="../media/audio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rapezoid 12"/>
          <p:cNvSpPr/>
          <p:nvPr/>
        </p:nvSpPr>
        <p:spPr>
          <a:xfrm>
            <a:off x="6880087" y="3324087"/>
            <a:ext cx="706783" cy="1058168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apezoid 13"/>
          <p:cNvSpPr/>
          <p:nvPr/>
        </p:nvSpPr>
        <p:spPr>
          <a:xfrm>
            <a:off x="7885043" y="3876261"/>
            <a:ext cx="342348" cy="505994"/>
          </a:xfrm>
          <a:prstGeom prst="trapezoid">
            <a:avLst/>
          </a:prstGeom>
          <a:solidFill>
            <a:schemeClr val="bg2">
              <a:lumMod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Callout 15"/>
          <p:cNvSpPr/>
          <p:nvPr/>
        </p:nvSpPr>
        <p:spPr>
          <a:xfrm>
            <a:off x="6592957" y="2926522"/>
            <a:ext cx="1424608" cy="795130"/>
          </a:xfrm>
          <a:prstGeom prst="cloudCallou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Callout 16"/>
          <p:cNvSpPr/>
          <p:nvPr/>
        </p:nvSpPr>
        <p:spPr>
          <a:xfrm>
            <a:off x="7675217" y="3511826"/>
            <a:ext cx="1016000" cy="496957"/>
          </a:xfrm>
          <a:prstGeom prst="cloudCallou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Callout 10"/>
          <p:cNvSpPr/>
          <p:nvPr/>
        </p:nvSpPr>
        <p:spPr>
          <a:xfrm>
            <a:off x="6258076" y="1834364"/>
            <a:ext cx="2093653" cy="282392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382255"/>
            <a:ext cx="9144000" cy="24757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>
            <a:hlinkClick r:id="" action="ppaction://noaction">
              <a:snd r:embed="rId2" name="Take Off"/>
            </a:hlinkClick>
            <a:hlinkHover r:id="" action="ppaction://noaction">
              <a:snd r:embed="rId2" name="Take Off"/>
            </a:hlinkHover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387" l="325" r="100000"/>
                    </a14:imgEffect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195239"/>
            <a:ext cx="2768654" cy="1434089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2173738" y="400468"/>
            <a:ext cx="3088996" cy="686515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n 14"/>
          <p:cNvSpPr/>
          <p:nvPr/>
        </p:nvSpPr>
        <p:spPr>
          <a:xfrm>
            <a:off x="6416261" y="496957"/>
            <a:ext cx="1170609" cy="894521"/>
          </a:xfrm>
          <a:prstGeom prst="sun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51565" y="5118916"/>
            <a:ext cx="28713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FF66"/>
                </a:solidFill>
              </a:rPr>
              <a:t>Take off</a:t>
            </a:r>
            <a:endParaRPr lang="en-US" sz="3200" b="1" dirty="0">
              <a:solidFill>
                <a:srgbClr val="CCFF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6771" y="5118916"/>
            <a:ext cx="44982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</a:rPr>
              <a:t>The airplane is </a:t>
            </a:r>
            <a:r>
              <a:rPr lang="en-US" sz="3200" b="1" dirty="0" smtClean="0">
                <a:solidFill>
                  <a:srgbClr val="CCFF66"/>
                </a:solidFill>
              </a:rPr>
              <a:t>taking off</a:t>
            </a:r>
            <a:r>
              <a:rPr lang="en-US" sz="3200" b="1" dirty="0" smtClean="0">
                <a:solidFill>
                  <a:srgbClr val="FFFFFF"/>
                </a:solidFill>
              </a:rPr>
              <a:t>.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961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repeatCount="3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7037E-7 C 0.21858 -0.02755 0.43767 -0.05486 0.61406 -0.15602 C 0.79114 -0.25694 0.98594 -0.53125 1.06024 -0.60579 " pathEditMode="relative" rAng="0" ptsTypes="aaA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03" y="-30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ake Off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loud Callout 9"/>
          <p:cNvSpPr/>
          <p:nvPr/>
        </p:nvSpPr>
        <p:spPr>
          <a:xfrm>
            <a:off x="-1082262" y="916609"/>
            <a:ext cx="2523791" cy="519954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Callout 10"/>
          <p:cNvSpPr/>
          <p:nvPr/>
        </p:nvSpPr>
        <p:spPr>
          <a:xfrm>
            <a:off x="7255566" y="3655390"/>
            <a:ext cx="1455433" cy="287131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9" name="Picture 8">
            <a:hlinkClick r:id="" action="ppaction://noaction">
              <a:snd r:embed="rId3" name="Take Off"/>
            </a:hlinkClick>
            <a:hlinkHover r:id="" action="ppaction://noaction">
              <a:snd r:embed="rId3" name="Take Off"/>
            </a:hlinkHover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387" l="325" r="100000"/>
                    </a14:imgEffect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063847"/>
            <a:ext cx="5003236" cy="259154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51565" y="5118916"/>
            <a:ext cx="28713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90"/>
                </a:solidFill>
              </a:rPr>
              <a:t>In flight</a:t>
            </a:r>
            <a:endParaRPr lang="en-US" sz="3200" b="1" dirty="0">
              <a:solidFill>
                <a:srgbClr val="00009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6771" y="5118916"/>
            <a:ext cx="44982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</a:rPr>
              <a:t>The airplane is </a:t>
            </a:r>
            <a:r>
              <a:rPr lang="en-US" sz="3200" b="1" dirty="0" smtClean="0">
                <a:solidFill>
                  <a:srgbClr val="000090"/>
                </a:solidFill>
              </a:rPr>
              <a:t>in flight</a:t>
            </a:r>
            <a:r>
              <a:rPr lang="en-US" sz="3200" b="1" dirty="0" smtClean="0">
                <a:ln>
                  <a:solidFill>
                    <a:srgbClr val="000090"/>
                  </a:solidFill>
                </a:ln>
                <a:solidFill>
                  <a:srgbClr val="FFFFFF"/>
                </a:solidFill>
              </a:rPr>
              <a:t>.</a:t>
            </a:r>
            <a:endParaRPr lang="en-US" sz="3200" b="1" dirty="0">
              <a:ln>
                <a:solidFill>
                  <a:srgbClr val="000090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20" name="Cloud Callout 19"/>
          <p:cNvSpPr/>
          <p:nvPr/>
        </p:nvSpPr>
        <p:spPr>
          <a:xfrm>
            <a:off x="1842053" y="4227442"/>
            <a:ext cx="1455433" cy="287131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872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C 0.0967 -0.03264 0.19375 -0.06528 0.25625 -0.07245 C 0.31858 -0.07963 0.32361 -0.03842 0.37483 -0.04259 C 0.42587 -0.04699 0.46146 -0.07893 0.56337 -0.09838 C 0.66511 -0.11782 0.91511 -0.14815 0.98542 -0.15787 " pathEditMode="relative" rAng="0" ptsTypes="aaaaA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71" y="-78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an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rapezoid 12"/>
          <p:cNvSpPr/>
          <p:nvPr/>
        </p:nvSpPr>
        <p:spPr>
          <a:xfrm>
            <a:off x="121478" y="3324087"/>
            <a:ext cx="706783" cy="1058168"/>
          </a:xfrm>
          <a:prstGeom prst="trapezoid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apezoid 13"/>
          <p:cNvSpPr/>
          <p:nvPr/>
        </p:nvSpPr>
        <p:spPr>
          <a:xfrm>
            <a:off x="1126434" y="3876261"/>
            <a:ext cx="342348" cy="505994"/>
          </a:xfrm>
          <a:prstGeom prst="trapezoid">
            <a:avLst/>
          </a:prstGeom>
          <a:solidFill>
            <a:schemeClr val="bg2">
              <a:lumMod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loud Callout 15"/>
          <p:cNvSpPr/>
          <p:nvPr/>
        </p:nvSpPr>
        <p:spPr>
          <a:xfrm>
            <a:off x="-165652" y="2926522"/>
            <a:ext cx="1424608" cy="795130"/>
          </a:xfrm>
          <a:prstGeom prst="cloudCallou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Callout 16"/>
          <p:cNvSpPr/>
          <p:nvPr/>
        </p:nvSpPr>
        <p:spPr>
          <a:xfrm>
            <a:off x="916608" y="3511826"/>
            <a:ext cx="1016000" cy="496957"/>
          </a:xfrm>
          <a:prstGeom prst="cloudCallout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Callout 10"/>
          <p:cNvSpPr/>
          <p:nvPr/>
        </p:nvSpPr>
        <p:spPr>
          <a:xfrm>
            <a:off x="5211249" y="1975560"/>
            <a:ext cx="2093653" cy="282392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4382255"/>
            <a:ext cx="9144000" cy="24757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" name="Picture 8">
            <a:hlinkClick r:id="" action="ppaction://noaction">
              <a:snd r:embed="rId3" name="Take Off"/>
            </a:hlinkClick>
            <a:hlinkHover r:id="" action="ppaction://noaction">
              <a:snd r:embed="rId3" name="Take Off"/>
            </a:hlinkHover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387" l="325" r="100000"/>
                    </a14:imgEffect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85155">
            <a:off x="-165652" y="2016515"/>
            <a:ext cx="2768654" cy="1434089"/>
          </a:xfrm>
          <a:prstGeom prst="rect">
            <a:avLst/>
          </a:prstGeom>
        </p:spPr>
      </p:pic>
      <p:sp>
        <p:nvSpPr>
          <p:cNvPr id="10" name="Cloud Callout 9"/>
          <p:cNvSpPr/>
          <p:nvPr/>
        </p:nvSpPr>
        <p:spPr>
          <a:xfrm>
            <a:off x="916608" y="625409"/>
            <a:ext cx="1923392" cy="449880"/>
          </a:xfrm>
          <a:prstGeom prst="cloudCallout">
            <a:avLst>
              <a:gd name="adj1" fmla="val -17129"/>
              <a:gd name="adj2" fmla="val 19167"/>
            </a:avLst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n 14"/>
          <p:cNvSpPr/>
          <p:nvPr/>
        </p:nvSpPr>
        <p:spPr>
          <a:xfrm>
            <a:off x="6416261" y="496957"/>
            <a:ext cx="1170609" cy="894521"/>
          </a:xfrm>
          <a:prstGeom prst="sun">
            <a:avLst/>
          </a:prstGeom>
          <a:solidFill>
            <a:srgbClr val="FFFF6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51565" y="5118916"/>
            <a:ext cx="287130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FF66"/>
                </a:solidFill>
              </a:rPr>
              <a:t>Landing</a:t>
            </a:r>
            <a:endParaRPr lang="en-US" sz="3200" b="1" dirty="0">
              <a:solidFill>
                <a:srgbClr val="CCFF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86771" y="5118916"/>
            <a:ext cx="4498271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FFFF"/>
                </a:solidFill>
              </a:rPr>
              <a:t>The airplane is </a:t>
            </a:r>
            <a:r>
              <a:rPr lang="en-US" sz="3200" b="1" dirty="0" smtClean="0">
                <a:solidFill>
                  <a:srgbClr val="CCFF66"/>
                </a:solidFill>
              </a:rPr>
              <a:t>landing</a:t>
            </a:r>
            <a:r>
              <a:rPr lang="en-US" sz="3200" b="1" dirty="0" smtClean="0">
                <a:solidFill>
                  <a:srgbClr val="FFFFFF"/>
                </a:solidFill>
              </a:rPr>
              <a:t>.</a:t>
            </a:r>
            <a:endParaRPr lang="en-U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515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repeatCount="300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1.85185E-6 C 0.05817 0.06018 0.1165 0.1206 0.22344 0.14815 C 0.33039 0.17569 0.57171 0.16296 0.64132 0.16597 " pathEditMode="relative" ptsTypes="a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ane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28</Words>
  <Application>Microsoft Macintosh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seanan clifford</dc:creator>
  <cp:lastModifiedBy>seanan clifford</cp:lastModifiedBy>
  <cp:revision>8</cp:revision>
  <dcterms:created xsi:type="dcterms:W3CDTF">2015-01-13T12:36:33Z</dcterms:created>
  <dcterms:modified xsi:type="dcterms:W3CDTF">2015-01-13T15:29:07Z</dcterms:modified>
</cp:coreProperties>
</file>