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153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43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919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65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76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98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9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80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856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05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92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D5BC7-2214-E046-AF2F-16567CD92684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22DC-8483-2D4A-9660-83A65C9324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4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322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913030" y="1934046"/>
            <a:ext cx="2237206" cy="1992301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718871" y="2693229"/>
            <a:ext cx="593336" cy="61655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718871" y="2693229"/>
            <a:ext cx="593336" cy="61655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718871" y="2693229"/>
            <a:ext cx="593336" cy="61655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3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3718871" y="2693229"/>
            <a:ext cx="593336" cy="61655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4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718871" y="2693229"/>
            <a:ext cx="593336" cy="61655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5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97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0150114-0032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308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5</Words>
  <Application>Microsoft Macintosh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JJJJJJ</dc:title>
  <dc:creator>seanan clifford</dc:creator>
  <cp:lastModifiedBy>seanan clifford</cp:lastModifiedBy>
  <cp:revision>4</cp:revision>
  <dcterms:created xsi:type="dcterms:W3CDTF">2015-01-13T12:52:27Z</dcterms:created>
  <dcterms:modified xsi:type="dcterms:W3CDTF">2015-01-13T15:36:52Z</dcterms:modified>
</cp:coreProperties>
</file>