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7" r:id="rId4"/>
    <p:sldId id="278" r:id="rId5"/>
    <p:sldId id="285" r:id="rId6"/>
    <p:sldId id="279" r:id="rId7"/>
    <p:sldId id="283" r:id="rId8"/>
    <p:sldId id="293" r:id="rId9"/>
    <p:sldId id="281" r:id="rId10"/>
    <p:sldId id="286" r:id="rId11"/>
    <p:sldId id="288" r:id="rId12"/>
    <p:sldId id="289" r:id="rId13"/>
    <p:sldId id="287" r:id="rId14"/>
    <p:sldId id="290" r:id="rId15"/>
    <p:sldId id="291" r:id="rId16"/>
    <p:sldId id="295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>
        <p:scale>
          <a:sx n="66" d="100"/>
          <a:sy n="66" d="100"/>
        </p:scale>
        <p:origin x="-168" y="-36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784AA43A-3F76-4A13-9CD6-36134EB429E3}" type="datetimeFigureOut">
              <a:rPr lang="en-US" altLang="ko-KR"/>
              <a:t>1/21/2015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A850423A-8BCE-448E-A97B-03A88B2B12C1}" type="slidenum">
              <a:rPr lang="ko-KR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5F674A4F-2B7A-4ECB-A400-260B2FFC03C1}" type="datetimeFigureOut">
              <a:t>1/21/2015</a:t>
            </a:fld>
            <a:endParaRPr 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/>
              <a:t>마스터 텍스트 스타일 편집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01F2A70B-78F2-4DCF-B53B-C990D2FAFB8A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1">
              <a:defRPr lang="ko-KR" sz="540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1">
              <a:spcBef>
                <a:spcPts val="0"/>
              </a:spcBef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/>
          </a:p>
        </p:txBody>
      </p:sp>
      <p:grpSp>
        <p:nvGrpSpPr>
          <p:cNvPr id="256" name="선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자유형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58" name="자유형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59" name="자유형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0" name="자유형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1" name="자유형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2" name="자유형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3" name="자유형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4" name="자유형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5" name="자유형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6" name="자유형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7" name="자유형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8" name="자유형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9" name="자유형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0" name="자유형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1" name="자유형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2" name="자유형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3" name="자유형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4" name="자유형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5" name="자유형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6" name="자유형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7" name="자유형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8" name="자유형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9" name="자유형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0" name="자유형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1" name="자유형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2" name="자유형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3" name="자유형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4" name="자유형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5" name="자유형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6" name="자유형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7" name="자유형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8" name="자유형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9" name="자유형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0" name="자유형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1" name="자유형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2" name="자유형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3" name="자유형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4" name="자유형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5" name="자유형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6" name="자유형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7" name="자유형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8" name="자유형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9" name="자유형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0" name="자유형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1" name="자유형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2" name="자유형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3" name="자유형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4" name="자유형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5" name="자유형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6" name="자유형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7" name="자유형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8" name="자유형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9" name="자유형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0" name="자유형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1" name="자유형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2" name="자유형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3" name="자유형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4" name="자유형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5" name="자유형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6" name="자유형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7" name="자유형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8" name="자유형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9" name="자유형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0" name="자유형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1" name="자유형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2" name="자유형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3" name="자유형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4" name="자유형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5" name="자유형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6" name="자유형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7" name="자유형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8" name="자유형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9" name="자유형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0" name="자유형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1" name="자유형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2" name="자유형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3" name="자유형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4" name="자유형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5" name="자유형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6" name="자유형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7" name="자유형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8" name="자유형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9" name="자유형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0" name="자유형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1" name="자유형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2" name="자유형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3" name="자유형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4" name="자유형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5" name="자유형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6" name="자유형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7" name="자유형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8" name="자유형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9" name="자유형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0" name="자유형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1" name="자유형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2" name="자유형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3" name="자유형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4" name="자유형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5" name="자유형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6" name="자유형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7" name="자유형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8" name="자유형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9" name="자유형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0" name="자유형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1" name="자유형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2" name="자유형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3" name="자유형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4" name="자유형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5" name="자유형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6" name="자유형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7" name="자유형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8" name="자유형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9" name="자유형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0" name="자유형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1" name="자유형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2" name="자유형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3" name="자유형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4" name="자유형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5" name="자유형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6" name="자유형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7" name="자유형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8" name="자유형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9" name="자유형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선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자유형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9" name="자유형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0" name="자유형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1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2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3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4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5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4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5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6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7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8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9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0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1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2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3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4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5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6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7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8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9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0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1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2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3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4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5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6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7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8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9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0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1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2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3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4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5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6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7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8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9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0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1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2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3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4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5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6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7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8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9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0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1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2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3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4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5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6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7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8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9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80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81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1">
              <a:defRPr lang="ko-KR"/>
            </a:lvl5pPr>
            <a:lvl6pPr marL="1956816" latinLnBrk="1">
              <a:defRPr lang="ko-KR"/>
            </a:lvl6pPr>
            <a:lvl7pPr marL="1956816" latinLnBrk="1">
              <a:defRPr lang="ko-KR"/>
            </a:lvl7pPr>
            <a:lvl8pPr marL="1956816" latinLnBrk="1">
              <a:defRPr lang="ko-KR"/>
            </a:lvl8pPr>
            <a:lvl9pPr marL="1956816" latinLnBrk="1">
              <a:defRPr lang="ko-KR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1/21/2015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선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자유형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9" name="자유형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0" name="자유형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1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2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3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4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5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4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5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6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7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8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9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0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1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2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3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4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5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6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7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8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39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0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1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2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3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4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5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6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7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8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49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0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1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2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3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4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5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6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7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8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59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0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1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2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3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4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5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6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7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8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69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0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1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2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3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4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5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6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7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8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79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80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81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</p:grp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1">
              <a:defRPr lang="ko-KR"/>
            </a:lvl5pPr>
            <a:lvl6pPr latinLnBrk="1">
              <a:defRPr lang="ko-KR"/>
            </a:lvl6pPr>
            <a:lvl7pPr latinLnBrk="1">
              <a:defRPr lang="ko-KR"/>
            </a:lvl7pPr>
            <a:lvl8pPr latinLnBrk="1">
              <a:defRPr lang="ko-KR" baseline="0"/>
            </a:lvl8pPr>
            <a:lvl9pPr latinLnBrk="1">
              <a:defRPr lang="ko-KR" baseline="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1/21/2015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선"/>
          <p:cNvGrpSpPr/>
          <p:nvPr userDrawn="1"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자유형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9" name="자유형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0" name="자유형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1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2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3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4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5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6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7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8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9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0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1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2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3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4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5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6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7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8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9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0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1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2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3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4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5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6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7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8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9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0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1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2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3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4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5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6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7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8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9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0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1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2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3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4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5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6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7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8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9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0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1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2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3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4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5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6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7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8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9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0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1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2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3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4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5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6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7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8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9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40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41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1">
              <a:defRPr lang="ko-KR"/>
            </a:lvl2pPr>
            <a:lvl3pPr marL="777240" latinLnBrk="1">
              <a:defRPr lang="ko-KR"/>
            </a:lvl3pPr>
            <a:lvl4pPr marL="1005840" latinLnBrk="1">
              <a:defRPr lang="ko-KR"/>
            </a:lvl4pPr>
            <a:lvl5pPr marL="1234440" latinLnBrk="1">
              <a:defRPr lang="ko-KR"/>
            </a:lvl5pPr>
            <a:lvl6pPr marL="1463040" latinLnBrk="1">
              <a:defRPr lang="ko-KR" baseline="0"/>
            </a:lvl6pPr>
            <a:lvl7pPr marL="1691640" latinLnBrk="1">
              <a:defRPr lang="ko-KR" baseline="0"/>
            </a:lvl7pPr>
            <a:lvl8pPr marL="1920240" latinLnBrk="1">
              <a:defRPr lang="ko-KR" baseline="0"/>
            </a:lvl8pPr>
            <a:lvl9pPr marL="2148840" latinLnBrk="1">
              <a:defRPr lang="ko-KR" baseline="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1/21/2015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선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자유형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57" name="자유형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58" name="자유형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59" name="자유형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0" name="자유형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1" name="자유형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2" name="자유형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3" name="자유형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4" name="자유형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5" name="자유형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6" name="자유형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7" name="자유형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8" name="자유형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69" name="자유형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0" name="자유형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1" name="자유형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2" name="자유형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3" name="자유형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4" name="자유형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5" name="자유형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6" name="자유형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7" name="자유형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8" name="자유형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79" name="자유형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0" name="자유형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1" name="자유형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2" name="자유형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3" name="자유형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4" name="자유형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5" name="자유형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6" name="자유형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7" name="자유형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8" name="자유형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89" name="자유형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0" name="자유형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1" name="자유형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2" name="자유형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3" name="자유형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4" name="자유형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5" name="자유형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6" name="자유형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7" name="자유형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8" name="자유형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299" name="자유형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0" name="자유형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1" name="자유형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2" name="자유형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3" name="자유형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4" name="자유형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5" name="자유형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6" name="자유형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7" name="자유형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8" name="자유형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09" name="자유형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0" name="자유형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1" name="자유형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2" name="자유형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3" name="자유형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4" name="자유형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5" name="자유형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6" name="자유형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7" name="자유형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8" name="자유형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19" name="자유형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0" name="자유형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1" name="자유형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2" name="자유형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3" name="자유형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4" name="자유형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5" name="자유형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6" name="자유형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7" name="자유형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8" name="자유형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29" name="자유형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0" name="자유형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1" name="자유형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2" name="자유형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3" name="자유형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4" name="자유형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5" name="자유형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6" name="자유형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7" name="자유형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8" name="자유형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39" name="자유형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0" name="자유형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1" name="자유형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2" name="자유형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3" name="자유형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4" name="자유형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5" name="자유형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6" name="자유형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7" name="자유형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8" name="자유형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49" name="자유형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0" name="자유형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1" name="자유형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2" name="자유형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3" name="자유형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4" name="자유형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5" name="자유형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6" name="자유형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7" name="자유형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8" name="자유형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59" name="자유형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0" name="자유형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1" name="자유형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2" name="자유형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3" name="자유형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4" name="자유형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5" name="자유형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6" name="자유형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7" name="자유형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8" name="자유형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69" name="자유형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0" name="자유형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1" name="자유형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2" name="자유형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3" name="자유형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4" name="자유형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5" name="자유형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6" name="자유형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7" name="자유형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378" name="자유형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1">
              <a:defRPr lang="ko-KR" sz="44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1/21/2015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선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자유형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0" name="자유형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1" name="자유형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2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3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4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5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6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7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8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9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0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1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2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3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4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5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6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7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8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9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0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1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2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3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4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5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6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7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8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9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0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1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2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3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4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5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6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7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8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9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0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1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2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3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4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5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6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7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8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9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0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1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2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3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4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5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6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7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8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9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0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1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2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3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4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5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6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7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8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9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0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1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2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lvl6pPr marL="1956816" latinLnBrk="1">
              <a:defRPr lang="ko-KR" sz="1600"/>
            </a:lvl6pPr>
            <a:lvl7pPr marL="1956816" latinLnBrk="1">
              <a:defRPr lang="ko-KR" sz="1600" baseline="0"/>
            </a:lvl7pPr>
            <a:lvl8pPr marL="1956816" latinLnBrk="1">
              <a:defRPr lang="ko-KR" sz="1600" baseline="0"/>
            </a:lvl8pPr>
            <a:lvl9pPr marL="1956816" latinLnBrk="1">
              <a:defRPr lang="ko-KR" sz="1600" baseline="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lvl6pPr marL="1956816" latinLnBrk="1">
              <a:defRPr lang="ko-KR" sz="1600"/>
            </a:lvl6pPr>
            <a:lvl7pPr marL="1956816" latinLnBrk="1">
              <a:defRPr lang="ko-KR" sz="1600"/>
            </a:lvl7pPr>
            <a:lvl8pPr marL="1956816" latinLnBrk="1">
              <a:defRPr lang="ko-KR" sz="1600" baseline="0"/>
            </a:lvl8pPr>
            <a:lvl9pPr marL="1956816" latinLnBrk="1">
              <a:defRPr lang="ko-KR" sz="1600" baseline="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1/21/2015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선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자유형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2" name="자유형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3" name="자유형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4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5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6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7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8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9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0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1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2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3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4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5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6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7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8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9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0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1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2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3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4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5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6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7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8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9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0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1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2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3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4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5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6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7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8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9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0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1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2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3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4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5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6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7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8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9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0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1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2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3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4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5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6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7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8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9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0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1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2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3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4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5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6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7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8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9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0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1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2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3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4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1">
              <a:defRPr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1">
              <a:spcBef>
                <a:spcPts val="0"/>
              </a:spcBef>
              <a:buNone/>
              <a:defRPr lang="ko-KR" sz="2400" b="0"/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lvl6pPr marL="1956816" latinLnBrk="1">
              <a:defRPr lang="ko-KR" sz="1600"/>
            </a:lvl6pPr>
            <a:lvl7pPr marL="1956816" latinLnBrk="1">
              <a:defRPr lang="ko-KR" sz="1600" baseline="0"/>
            </a:lvl7pPr>
            <a:lvl8pPr marL="1956816" latinLnBrk="1">
              <a:defRPr lang="ko-KR" sz="1600" baseline="0"/>
            </a:lvl8pPr>
            <a:lvl9pPr marL="1956816" latinLnBrk="1">
              <a:defRPr lang="ko-KR" sz="1600" baseline="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1">
              <a:spcBef>
                <a:spcPts val="0"/>
              </a:spcBef>
              <a:buNone/>
              <a:defRPr lang="ko-KR" sz="2400" b="0"/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marL="1956816" latinLnBrk="1">
              <a:defRPr lang="ko-KR" sz="1600"/>
            </a:lvl5pPr>
            <a:lvl6pPr marL="1956816" latinLnBrk="1">
              <a:defRPr lang="ko-KR" sz="1600"/>
            </a:lvl6pPr>
            <a:lvl7pPr marL="1956816" latinLnBrk="1">
              <a:defRPr lang="ko-KR" sz="1600"/>
            </a:lvl7pPr>
            <a:lvl8pPr marL="1956816" latinLnBrk="1">
              <a:defRPr lang="ko-KR" sz="1600"/>
            </a:lvl8pPr>
            <a:lvl9pPr marL="1956816" latinLnBrk="1">
              <a:defRPr lang="ko-KR" sz="16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1/21/2015</a:t>
            </a:fld>
            <a:endParaRPr 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선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자유형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58" name="자유형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59" name="자유형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0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1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2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3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4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5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6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7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8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69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0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1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2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3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4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5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6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7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8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79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0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1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2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3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4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5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6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7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8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89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0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1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2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3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4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5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6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7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8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199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0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1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2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3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4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5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6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7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8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09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0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1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2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3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4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5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6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7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8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19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0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1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2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3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4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5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6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7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8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29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  <p:sp>
          <p:nvSpPr>
            <p:cNvPr id="230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1/21/2015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1/21/2015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내용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프레임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그룹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그룹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자유형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5" name="자유형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6" name="자유형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7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8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9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0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1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2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3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4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5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6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7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8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9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0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1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2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3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4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5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6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7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8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9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0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1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2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3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4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5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6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7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8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9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0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1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2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3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4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5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6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7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8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9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0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1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2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3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4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5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6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7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8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9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0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1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2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3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4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5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6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7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8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9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0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1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2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3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4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5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6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7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그룹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자유형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1" name="자유형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2" name="자유형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3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4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5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6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7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8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9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0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1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2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3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4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5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6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7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8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9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0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1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2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3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4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5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6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7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8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9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0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1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2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3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4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5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6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7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8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9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0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1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2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3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4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5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6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7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8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9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0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1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2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3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4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5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6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7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8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9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0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1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2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3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4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5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6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7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8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9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0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1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2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3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그룹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그룹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자유형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5" name="자유형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6" name="자유형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7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8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9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0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1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2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3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4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5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6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7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8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9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0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1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2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3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4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5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6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7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8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9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0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1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2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3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4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5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6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7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8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9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0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1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2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3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4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5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6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7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8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9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0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1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2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3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4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5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6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7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8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9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0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1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2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3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4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5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6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7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8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9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0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1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2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3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4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5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6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7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그룹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자유형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1" name="자유형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2" name="자유형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3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4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5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6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7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8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9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0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1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2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3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4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5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6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7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8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9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0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1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2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3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4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5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6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7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8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9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0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1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2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3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4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5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6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7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8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9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0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1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2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3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4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5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6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7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8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9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0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1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2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3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4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5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6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7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8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9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0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1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2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3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4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5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6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7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8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9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0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1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2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3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1">
              <a:defRPr lang="ko-KR" sz="3200" b="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lvl6pPr latinLnBrk="1">
              <a:defRPr lang="ko-KR" sz="1600"/>
            </a:lvl6pPr>
            <a:lvl7pPr latinLnBrk="1">
              <a:defRPr lang="ko-KR" sz="1600" baseline="0"/>
            </a:lvl7pPr>
            <a:lvl8pPr latinLnBrk="1">
              <a:defRPr lang="ko-KR" sz="1600" baseline="0"/>
            </a:lvl8pPr>
            <a:lvl9pPr latinLnBrk="1">
              <a:defRPr lang="ko-KR" sz="1600" baseline="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1600"/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1/21/2015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프레임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그룹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그룹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자유형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4" name="자유형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5" name="자유형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6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7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8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9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0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1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2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3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4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5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6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7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8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59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0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1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2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3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4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5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6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7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8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69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0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1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2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3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4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5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6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7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8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79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0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1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2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3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4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5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6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7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8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89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0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1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2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3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4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5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6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7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8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99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0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1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2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3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4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5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6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7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8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09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0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1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2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3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4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5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916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그룹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자유형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0" name="자유형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1" name="자유형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2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3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4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5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6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7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8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79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0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1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2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3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4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5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6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7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8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89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0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1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2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3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4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5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6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7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8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99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0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1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2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3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4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5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6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7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8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09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0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1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2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3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4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5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6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7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8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19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0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1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2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3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4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5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6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7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8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29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0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1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2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3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4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5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6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7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8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39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0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1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842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그룹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그룹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자유형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4" name="자유형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5" name="자유형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6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7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8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9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0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1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2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3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4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5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6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7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8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09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0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1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2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3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4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5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6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7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8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19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0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1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2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3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4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5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6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7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8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29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0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1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2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3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4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5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6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7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8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39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0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1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2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3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4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5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6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7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8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49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0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1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2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3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4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5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6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7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8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59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0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1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2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3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4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5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766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그룹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자유형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0" name="자유형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1" name="자유형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2" name="자유형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3" name="자유형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4" name="자유형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5" name="자유형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6" name="자유형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7" name="자유형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8" name="자유형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29" name="자유형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0" name="자유형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1" name="자유형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2" name="자유형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3" name="자유형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4" name="자유형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5" name="자유형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6" name="자유형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7" name="자유형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8" name="자유형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39" name="자유형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0" name="자유형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1" name="자유형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2" name="자유형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3" name="자유형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4" name="자유형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5" name="자유형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6" name="자유형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7" name="자유형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8" name="자유형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49" name="자유형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0" name="자유형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1" name="자유형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2" name="자유형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3" name="자유형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4" name="자유형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5" name="자유형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6" name="자유형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7" name="자유형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8" name="자유형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59" name="자유형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0" name="자유형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1" name="자유형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2" name="자유형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3" name="자유형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4" name="자유형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5" name="자유형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6" name="자유형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7" name="자유형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8" name="자유형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69" name="자유형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0" name="자유형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1" name="자유형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2" name="자유형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3" name="자유형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4" name="자유형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5" name="자유형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6" name="자유형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7" name="자유형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8" name="자유형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79" name="자유형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0" name="자유형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1" name="자유형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2" name="자유형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3" name="자유형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4" name="자유형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5" name="자유형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6" name="자유형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7" name="자유형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8" name="자유형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89" name="자유형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0" name="자유형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1" name="자유형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  <p:sp>
              <p:nvSpPr>
                <p:cNvPr id="692" name="자유형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1">
              <a:defRPr lang="ko-KR" sz="3200" b="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1600"/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1/21/2015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 dirty="0"/>
              <a:t>마스터 텍스트 스타일 편집</a:t>
            </a:r>
          </a:p>
          <a:p>
            <a:pPr lvl="1" latinLnBrk="1"/>
            <a:r>
              <a:rPr lang="ko-KR" dirty="0"/>
              <a:t>둘째 수준</a:t>
            </a:r>
          </a:p>
          <a:p>
            <a:pPr lvl="2" latinLnBrk="1"/>
            <a:r>
              <a:rPr lang="ko-KR" dirty="0"/>
              <a:t>셋째 수준</a:t>
            </a:r>
          </a:p>
          <a:p>
            <a:pPr lvl="3" latinLnBrk="1"/>
            <a:r>
              <a:rPr lang="ko-KR" dirty="0"/>
              <a:t>넷째 수준</a:t>
            </a:r>
          </a:p>
          <a:p>
            <a:pPr lvl="4" latinLnBrk="1"/>
            <a:r>
              <a:rPr lang="ko-KR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9AFE8FB1-0A7A-443E-AAF7-31D4FA1AA312}" type="datetimeFigureOut">
              <a:rPr lang="en-US" altLang="ko-KR" smtClean="0"/>
              <a:pPr/>
              <a:t>1/21/2015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10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sz="32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74320" indent="-274320" algn="l" defTabSz="914400" rtl="0" eaLnBrk="1" latinLnBrk="1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lang="ko-KR" sz="2400" kern="1200">
          <a:solidFill>
            <a:schemeClr val="tx1"/>
          </a:solidFill>
          <a:latin typeface="+mn-ea"/>
          <a:ea typeface="+mn-ea"/>
          <a:cs typeface="+mn-cs"/>
        </a:defRPr>
      </a:lvl1pPr>
      <a:lvl2pPr marL="576072" indent="-27432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ko-KR" sz="2000" kern="1200">
          <a:solidFill>
            <a:schemeClr val="tx1"/>
          </a:solidFill>
          <a:latin typeface="+mn-ea"/>
          <a:ea typeface="+mn-ea"/>
          <a:cs typeface="+mn-cs"/>
        </a:defRPr>
      </a:lvl2pPr>
      <a:lvl3pPr marL="804672" indent="-228600" algn="l" defTabSz="914400" rtl="0" eaLnBrk="1" latinLnBrk="1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033272" indent="-22860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ko-KR" sz="1600" kern="1200">
          <a:solidFill>
            <a:schemeClr val="tx1"/>
          </a:solidFill>
          <a:latin typeface="+mn-ea"/>
          <a:ea typeface="+mn-ea"/>
          <a:cs typeface="+mn-cs"/>
        </a:defRPr>
      </a:lvl4pPr>
      <a:lvl5pPr marL="1261872" indent="-228600" algn="l" defTabSz="914400" rtl="0" eaLnBrk="1" latinLnBrk="1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ko-KR" sz="1600" kern="1200">
          <a:solidFill>
            <a:schemeClr val="tx1"/>
          </a:solidFill>
          <a:latin typeface="+mn-ea"/>
          <a:ea typeface="+mn-ea"/>
          <a:cs typeface="+mn-cs"/>
        </a:defRPr>
      </a:lvl5pPr>
      <a:lvl6pPr marL="1490472" indent="-22860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1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1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80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Writing</a:t>
            </a:r>
            <a:endParaRPr lang="ko-KR" sz="8000" b="1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rgbClr val="E15555"/>
                </a:solidFill>
              </a:rPr>
              <a:t>2015.01.05~2015.01.23</a:t>
            </a:r>
            <a:endParaRPr lang="ko-KR" sz="3200" b="1" dirty="0">
              <a:solidFill>
                <a:srgbClr val="E1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Seanan’s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 Writing Class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62364" y="1700808"/>
            <a:ext cx="547260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O, T, T, F, F, S, S, __, N, T</a:t>
            </a:r>
          </a:p>
          <a:p>
            <a:pPr marL="0" indent="0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R, O, V, G, _, I, V</a:t>
            </a:r>
          </a:p>
          <a:p>
            <a:pPr marL="0" indent="0">
              <a:buNone/>
            </a:pPr>
            <a:r>
              <a:rPr lang="en-US" altLang="ko-KR" sz="4800" dirty="0">
                <a:latin typeface="Impact" panose="020B0806030902050204" pitchFamily="34" charset="0"/>
              </a:rPr>
              <a:t> </a:t>
            </a:r>
            <a:r>
              <a:rPr lang="en-US" altLang="ko-KR" sz="4800" dirty="0" smtClean="0">
                <a:latin typeface="Impact" panose="020B0806030902050204" pitchFamily="34" charset="0"/>
              </a:rPr>
              <a:t>…</a:t>
            </a:r>
            <a:endParaRPr lang="en-US" altLang="ko-KR" sz="4800" dirty="0">
              <a:latin typeface="Impact" panose="020B0806030902050204" pitchFamily="34" charset="0"/>
            </a:endParaRPr>
          </a:p>
        </p:txBody>
      </p:sp>
      <p:sp>
        <p:nvSpPr>
          <p:cNvPr id="7" name="모서리가 접힌 도형 6"/>
          <p:cNvSpPr/>
          <p:nvPr/>
        </p:nvSpPr>
        <p:spPr>
          <a:xfrm>
            <a:off x="621804" y="1556792"/>
            <a:ext cx="4698889" cy="5301208"/>
          </a:xfrm>
          <a:prstGeom prst="foldedCorne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Park </a:t>
            </a:r>
            <a:r>
              <a:rPr lang="en-US" sz="3500" dirty="0" err="1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Hyunsik</a:t>
            </a:r>
            <a:r>
              <a:rPr lang="en-US" sz="35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liked small games:</a:t>
            </a:r>
          </a:p>
          <a:p>
            <a:pPr algn="ctr"/>
            <a:r>
              <a:rPr lang="en-US" sz="35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“Students could find out something fun within the target language…”</a:t>
            </a:r>
            <a:endParaRPr lang="en-AU" sz="3500" dirty="0" smtClean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Seanan’s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 Writing Class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29916" y="1700808"/>
            <a:ext cx="403244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Fill in the gap</a:t>
            </a:r>
            <a:endParaRPr lang="en-US" altLang="ko-KR" sz="4800" dirty="0">
              <a:latin typeface="Impact" panose="020B0806030902050204" pitchFamily="34" charset="0"/>
            </a:endParaRPr>
          </a:p>
        </p:txBody>
      </p:sp>
      <p:pic>
        <p:nvPicPr>
          <p:cNvPr id="2050" name="Picture 2" descr="C:\Users\Shik\Downloads\photo 1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1700808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접힌 도형 5"/>
          <p:cNvSpPr/>
          <p:nvPr/>
        </p:nvSpPr>
        <p:spPr>
          <a:xfrm>
            <a:off x="531427" y="1556792"/>
            <a:ext cx="4698889" cy="5301208"/>
          </a:xfrm>
          <a:prstGeom prst="foldedCorne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Kim </a:t>
            </a:r>
            <a:r>
              <a:rPr lang="en-AU" sz="3500" dirty="0" err="1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Myungsik</a:t>
            </a:r>
            <a:r>
              <a:rPr lang="en-AU" sz="35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liked this </a:t>
            </a:r>
            <a:r>
              <a:rPr lang="en-US" sz="35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game.</a:t>
            </a:r>
          </a:p>
          <a:p>
            <a:pPr algn="ctr"/>
            <a:r>
              <a:rPr lang="en-US" sz="35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“We can find out more games like this from google.”</a:t>
            </a:r>
            <a:endParaRPr lang="en-AU" sz="3500" dirty="0" smtClean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Student comments:</a:t>
            </a:r>
            <a:endParaRPr lang="en-AU" dirty="0"/>
          </a:p>
        </p:txBody>
      </p:sp>
      <p:sp>
        <p:nvSpPr>
          <p:cNvPr id="5" name="모서리가 접힌 도형 4"/>
          <p:cNvSpPr/>
          <p:nvPr/>
        </p:nvSpPr>
        <p:spPr>
          <a:xfrm>
            <a:off x="4150196" y="1700808"/>
            <a:ext cx="3888432" cy="5184576"/>
          </a:xfrm>
          <a:prstGeom prst="foldedCorne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Now 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feel I am well 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equipped 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guide 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students' 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writing.  </a:t>
            </a:r>
          </a:p>
          <a:p>
            <a:endParaRPr lang="en-AU" sz="14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I'll 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apply skills to my students at least once a month. </a:t>
            </a:r>
            <a:endParaRPr lang="en-AU" sz="2800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r"/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Thanks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AU" sz="2800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Seanan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 </a:t>
            </a:r>
          </a:p>
          <a:p>
            <a:pPr algn="r"/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Kim </a:t>
            </a:r>
            <a:r>
              <a:rPr lang="en-AU" sz="2800" dirty="0" err="1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Jeongmi</a:t>
            </a:r>
            <a:endParaRPr lang="en-AU" sz="2800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모서리가 접힌 도형 6"/>
          <p:cNvSpPr/>
          <p:nvPr/>
        </p:nvSpPr>
        <p:spPr>
          <a:xfrm>
            <a:off x="8182644" y="1700808"/>
            <a:ext cx="3888432" cy="5184576"/>
          </a:xfrm>
          <a:prstGeom prst="foldedCorne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2800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Actually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I've 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thought writing 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lesson is 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difficult 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the low 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lv students, but 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got competence to the writing lesson after </a:t>
            </a:r>
            <a:r>
              <a:rPr lang="en-AU" sz="2800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Seanan's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introduction 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writing </a:t>
            </a:r>
            <a:r>
              <a:rPr lang="en-AU" sz="2800" dirty="0" err="1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activites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r"/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Thanks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AU" sz="2800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Seanan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 </a:t>
            </a:r>
          </a:p>
          <a:p>
            <a:pPr algn="r"/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Lee </a:t>
            </a:r>
            <a:r>
              <a:rPr lang="en-AU" sz="2800" dirty="0" err="1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Wonmin</a:t>
            </a:r>
            <a:endParaRPr lang="en-AU" sz="2800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모서리가 접힌 도형 7"/>
          <p:cNvSpPr/>
          <p:nvPr/>
        </p:nvSpPr>
        <p:spPr>
          <a:xfrm>
            <a:off x="189756" y="1700808"/>
            <a:ext cx="3744416" cy="5184576"/>
          </a:xfrm>
          <a:prstGeom prst="foldedCorne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2800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was not easy for me to follow the class, 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I 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finally made it thanks to the two professors and </a:t>
            </a:r>
            <a:r>
              <a:rPr lang="en-AU" sz="2800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collegue</a:t>
            </a:r>
            <a:r>
              <a:rPr lang="en-AU" sz="28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teachers</a:t>
            </a:r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r"/>
            <a:r>
              <a:rPr lang="en-AU" sz="28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Choi </a:t>
            </a:r>
            <a:r>
              <a:rPr lang="en-AU" sz="2800" dirty="0" err="1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Seongbong</a:t>
            </a:r>
            <a:endParaRPr lang="en-AU" sz="2800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Closing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“You don’t have to be perfect, but should be adaptable to get ready to fix whenever needed.”</a:t>
            </a:r>
            <a:endParaRPr lang="en-US" altLang="ko-KR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Closing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“One step, and another step, and another step.. All these steps will make you to the top.”</a:t>
            </a:r>
            <a:endParaRPr lang="en-US" altLang="ko-KR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42084" y="3267324"/>
            <a:ext cx="5902669" cy="1818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Button">
              <a:avLst/>
            </a:prstTxWarp>
            <a:noAutofit/>
          </a:bodyPr>
          <a:lstStyle/>
          <a:p>
            <a:pPr algn="ctr"/>
            <a:r>
              <a:rPr lang="en-US" sz="11500" dirty="0" smtClean="0">
                <a:solidFill>
                  <a:schemeClr val="tx1"/>
                </a:solidFill>
                <a:latin typeface="AR ESSENCE" panose="02000000000000000000" pitchFamily="2" charset="0"/>
              </a:rPr>
              <a:t>Thank you!</a:t>
            </a:r>
            <a:endParaRPr lang="en-AU" sz="11500" dirty="0">
              <a:solidFill>
                <a:schemeClr val="tx1"/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Unforgettable KMU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Training</a:t>
            </a:r>
            <a:endParaRPr lang="ko-KR" dirty="0"/>
          </a:p>
        </p:txBody>
      </p:sp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1628800"/>
            <a:ext cx="5472608" cy="7296810"/>
          </a:xfrm>
        </p:spPr>
      </p:pic>
      <p:pic>
        <p:nvPicPr>
          <p:cNvPr id="5" name="Picture 10" descr="C:\Users\Shik\Downloads\photo 3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7937"/>
            <a:ext cx="5950793" cy="79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Shik\Desktop\TESOL 2015\Micro Teaching\Writing\2seananphot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19" y="2204864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6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Unforgettable phrase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29916" y="1700808"/>
            <a:ext cx="9793088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en-US" altLang="ko-KR" sz="4800" dirty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en-US" altLang="ko-KR" sz="4800" dirty="0">
                <a:latin typeface="Impact" panose="020B0806030902050204" pitchFamily="34" charset="0"/>
              </a:rPr>
              <a:t>“Great satisfaction takes good work.”</a:t>
            </a:r>
          </a:p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1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Unforgettable phrase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29916" y="1700808"/>
            <a:ext cx="9793088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en-US" altLang="ko-KR" sz="4800" dirty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“You </a:t>
            </a:r>
            <a:r>
              <a:rPr lang="en-US" altLang="ko-KR" sz="4800" dirty="0" smtClean="0">
                <a:latin typeface="Impact" panose="020B0806030902050204" pitchFamily="34" charset="0"/>
              </a:rPr>
              <a:t>are the author of your own life</a:t>
            </a:r>
            <a:r>
              <a:rPr lang="en-US" altLang="ko-KR" sz="4800" dirty="0" smtClean="0">
                <a:latin typeface="Impact" panose="020B0806030902050204" pitchFamily="34" charset="0"/>
              </a:rPr>
              <a:t>.”</a:t>
            </a: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0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Seanan’s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 Writing Class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29916" y="1700808"/>
            <a:ext cx="9793088" cy="45365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altLang="ko-KR" sz="28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en-US" altLang="ko-KR" sz="6600" dirty="0" smtClean="0">
                <a:latin typeface="Impact" panose="020B0806030902050204" pitchFamily="34" charset="0"/>
              </a:rPr>
              <a:t>Reflection</a:t>
            </a:r>
            <a:endParaRPr lang="en-US" altLang="ko-KR" sz="6600" dirty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en-US" altLang="ko-KR" sz="6600" dirty="0" smtClean="0">
                <a:latin typeface="Impact" panose="020B0806030902050204" pitchFamily="34" charset="0"/>
              </a:rPr>
              <a:t>Daily Homework</a:t>
            </a:r>
            <a:endParaRPr lang="en-US" altLang="ko-KR" sz="6600" dirty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en-US" altLang="ko-KR" sz="6600" dirty="0">
                <a:latin typeface="Impact" panose="020B0806030902050204" pitchFamily="34" charset="0"/>
              </a:rPr>
              <a:t>Visiting library</a:t>
            </a:r>
          </a:p>
          <a:p>
            <a:pPr marL="0" indent="0" algn="ctr">
              <a:buNone/>
            </a:pPr>
            <a:r>
              <a:rPr lang="en-US" altLang="ko-KR" sz="6600" dirty="0" smtClean="0">
                <a:latin typeface="Impact" panose="020B0806030902050204" pitchFamily="34" charset="0"/>
              </a:rPr>
              <a:t>Writing tasks</a:t>
            </a:r>
          </a:p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Seanan’s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 Writing Class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5780" y="1700808"/>
            <a:ext cx="10225136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Reflection </a:t>
            </a:r>
            <a:r>
              <a:rPr lang="en-US" altLang="ko-KR" sz="4800" dirty="0" smtClean="0">
                <a:latin typeface="Impact" panose="020B0806030902050204" pitchFamily="34" charset="0"/>
              </a:rPr>
              <a:t>Writing</a:t>
            </a:r>
          </a:p>
          <a:p>
            <a:pPr marL="0" indent="0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Structural </a:t>
            </a:r>
            <a:r>
              <a:rPr lang="en-US" altLang="ko-KR" sz="4800" dirty="0" err="1" smtClean="0">
                <a:latin typeface="Impact" panose="020B0806030902050204" pitchFamily="34" charset="0"/>
              </a:rPr>
              <a:t>Wr</a:t>
            </a:r>
            <a:r>
              <a:rPr lang="en-US" altLang="ko-KR" sz="4800" dirty="0" smtClean="0">
                <a:latin typeface="Impact" panose="020B0806030902050204" pitchFamily="34" charset="0"/>
              </a:rPr>
              <a:t>-(</a:t>
            </a:r>
            <a:r>
              <a:rPr lang="en-US" altLang="ko-KR" sz="4800" dirty="0" smtClean="0">
                <a:latin typeface="Impact" panose="020B0806030902050204" pitchFamily="34" charset="0"/>
              </a:rPr>
              <a:t>Burger)</a:t>
            </a:r>
          </a:p>
          <a:p>
            <a:pPr marL="0" indent="0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Descriptive </a:t>
            </a:r>
            <a:r>
              <a:rPr lang="en-US" altLang="ko-KR" sz="4800" dirty="0" err="1" smtClean="0">
                <a:latin typeface="Impact" panose="020B0806030902050204" pitchFamily="34" charset="0"/>
              </a:rPr>
              <a:t>Wr</a:t>
            </a:r>
            <a:r>
              <a:rPr lang="en-US" altLang="ko-KR" sz="4800" dirty="0" smtClean="0">
                <a:latin typeface="Impact" panose="020B0806030902050204" pitchFamily="34" charset="0"/>
              </a:rPr>
              <a:t>-(subway)</a:t>
            </a:r>
          </a:p>
          <a:p>
            <a:pPr marL="0" indent="0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Definition </a:t>
            </a:r>
            <a:r>
              <a:rPr lang="en-US" altLang="ko-KR" sz="4800" dirty="0" err="1" smtClean="0">
                <a:latin typeface="Impact" panose="020B0806030902050204" pitchFamily="34" charset="0"/>
              </a:rPr>
              <a:t>Wr</a:t>
            </a:r>
            <a:r>
              <a:rPr lang="en-US" altLang="ko-KR" sz="4800" dirty="0" smtClean="0">
                <a:latin typeface="Impact" panose="020B0806030902050204" pitchFamily="34" charset="0"/>
              </a:rPr>
              <a:t>-</a:t>
            </a: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Process Analysis </a:t>
            </a:r>
            <a:r>
              <a:rPr lang="en-US" altLang="ko-KR" sz="4800" dirty="0" err="1" smtClean="0">
                <a:latin typeface="Impact" panose="020B0806030902050204" pitchFamily="34" charset="0"/>
              </a:rPr>
              <a:t>Wr</a:t>
            </a:r>
            <a:r>
              <a:rPr lang="en-US" altLang="ko-KR" sz="4800" dirty="0" smtClean="0">
                <a:latin typeface="Impact" panose="020B0806030902050204" pitchFamily="34" charset="0"/>
              </a:rPr>
              <a:t>-</a:t>
            </a:r>
          </a:p>
          <a:p>
            <a:pPr marL="0" indent="0">
              <a:buNone/>
            </a:pPr>
            <a:r>
              <a:rPr lang="en-US" altLang="ko-KR" sz="4800" dirty="0">
                <a:latin typeface="Impact" panose="020B0806030902050204" pitchFamily="34" charset="0"/>
              </a:rPr>
              <a:t> </a:t>
            </a:r>
            <a:r>
              <a:rPr lang="en-US" altLang="ko-KR" sz="4800" dirty="0" smtClean="0">
                <a:latin typeface="Impact" panose="020B0806030902050204" pitchFamily="34" charset="0"/>
              </a:rPr>
              <a:t>                   </a:t>
            </a:r>
            <a:r>
              <a:rPr lang="en-US" altLang="ko-KR" sz="4800" dirty="0" smtClean="0">
                <a:latin typeface="Impact" panose="020B0806030902050204" pitchFamily="34" charset="0"/>
              </a:rPr>
              <a:t>(Cake Deco)</a:t>
            </a: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Opinion </a:t>
            </a:r>
            <a:r>
              <a:rPr lang="en-US" altLang="ko-KR" sz="4800" dirty="0" err="1" smtClean="0">
                <a:latin typeface="Impact" panose="020B0806030902050204" pitchFamily="34" charset="0"/>
              </a:rPr>
              <a:t>Wr</a:t>
            </a:r>
            <a:r>
              <a:rPr lang="en-US" altLang="ko-KR" sz="4800" dirty="0" smtClean="0">
                <a:latin typeface="Impact" panose="020B0806030902050204" pitchFamily="34" charset="0"/>
              </a:rPr>
              <a:t>-(OREO</a:t>
            </a:r>
            <a:r>
              <a:rPr lang="en-US" altLang="ko-KR" sz="4800" dirty="0" smtClean="0">
                <a:latin typeface="Impact" panose="020B0806030902050204" pitchFamily="34" charset="0"/>
              </a:rPr>
              <a:t>)</a:t>
            </a:r>
          </a:p>
          <a:p>
            <a:endParaRPr lang="en-US" altLang="ko-KR" sz="4800" dirty="0" smtClean="0">
              <a:latin typeface="Impact" panose="020B080603090205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31" y="1556792"/>
            <a:ext cx="5971623" cy="447871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30" y="1488334"/>
            <a:ext cx="5971623" cy="44787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91" y="62721"/>
            <a:ext cx="5143500" cy="6858000"/>
          </a:xfrm>
          <a:prstGeom prst="rect">
            <a:avLst/>
          </a:prstGeom>
        </p:spPr>
      </p:pic>
      <p:sp>
        <p:nvSpPr>
          <p:cNvPr id="2" name="모서리가 접힌 도형 1"/>
          <p:cNvSpPr/>
          <p:nvPr/>
        </p:nvSpPr>
        <p:spPr>
          <a:xfrm>
            <a:off x="6189831" y="332656"/>
            <a:ext cx="5971622" cy="6525344"/>
          </a:xfrm>
          <a:prstGeom prst="foldedCorne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Kim </a:t>
            </a:r>
            <a:r>
              <a:rPr lang="en-AU" sz="3600" dirty="0" err="1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Jeoengmi</a:t>
            </a:r>
            <a:r>
              <a:rPr lang="en-AU" sz="36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liked:</a:t>
            </a:r>
            <a:endParaRPr lang="en-AU" sz="36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AU" sz="36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“I can guide students’ writing through various activities.”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AU" sz="36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Lee </a:t>
            </a:r>
            <a:r>
              <a:rPr lang="en-AU" sz="3600" dirty="0" err="1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Wonmin</a:t>
            </a:r>
            <a:r>
              <a:rPr lang="en-AU" sz="36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liked:</a:t>
            </a:r>
            <a:endParaRPr lang="en-AU" sz="36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AU" sz="36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AU" sz="36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writing </a:t>
            </a:r>
            <a:r>
              <a:rPr lang="en-AU" sz="36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using five sense and </a:t>
            </a:r>
            <a:r>
              <a:rPr lang="en-AU" sz="36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adjectives.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(for low lv students)</a:t>
            </a:r>
            <a:endParaRPr lang="en-AU" sz="3600" dirty="0" smtClean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“Grammar correction is teacher’s job. Do not grade their writings based on grammatical errors.”</a:t>
            </a:r>
            <a:endParaRPr lang="en-US" altLang="ko-KR" sz="4800" dirty="0">
              <a:latin typeface="Impact" panose="020B0806030902050204" pitchFamily="34" charset="0"/>
            </a:endParaRPr>
          </a:p>
        </p:txBody>
      </p:sp>
      <p:sp>
        <p:nvSpPr>
          <p:cNvPr id="6" name="제목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Seanan’s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 Writing Class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223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Seanan’s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 Writing Class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29916" y="1700808"/>
            <a:ext cx="403244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“Is it still on?”</a:t>
            </a:r>
          </a:p>
          <a:p>
            <a:pPr marL="0" indent="0">
              <a:buNone/>
            </a:pPr>
            <a:endParaRPr lang="en-US" altLang="ko-KR" sz="4800" dirty="0">
              <a:latin typeface="Impact" panose="020B080603090205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1731211"/>
            <a:ext cx="6480720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Seanan’s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 Writing Class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13892" y="1700808"/>
            <a:ext cx="403244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800" dirty="0" smtClean="0">
                <a:latin typeface="Impact" panose="020B0806030902050204" pitchFamily="34" charset="0"/>
              </a:rPr>
              <a:t>Demonstration</a:t>
            </a:r>
          </a:p>
          <a:p>
            <a:pPr marL="0" indent="0">
              <a:buNone/>
            </a:pPr>
            <a:endParaRPr lang="en-US" altLang="ko-KR" sz="4800" dirty="0" smtClean="0"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en-US" altLang="ko-KR" sz="4800" dirty="0">
              <a:latin typeface="Impact" panose="020B0806030902050204" pitchFamily="34" charset="0"/>
            </a:endParaRPr>
          </a:p>
        </p:txBody>
      </p:sp>
      <p:sp>
        <p:nvSpPr>
          <p:cNvPr id="10" name="모서리가 접힌 도형 9"/>
          <p:cNvSpPr/>
          <p:nvPr/>
        </p:nvSpPr>
        <p:spPr>
          <a:xfrm>
            <a:off x="531427" y="1556792"/>
            <a:ext cx="4698889" cy="5301208"/>
          </a:xfrm>
          <a:prstGeom prst="foldedCorne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5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Choi </a:t>
            </a:r>
            <a:r>
              <a:rPr lang="en-AU" sz="3500" dirty="0" err="1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Seongbong</a:t>
            </a:r>
            <a:r>
              <a:rPr lang="en-AU" sz="35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liked this demo</a:t>
            </a:r>
            <a:r>
              <a:rPr lang="en-US" sz="35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class.</a:t>
            </a:r>
          </a:p>
          <a:p>
            <a:pPr algn="ctr"/>
            <a:r>
              <a:rPr lang="en-US" sz="3500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“I would like to further explain the meaning the prepositions.”</a:t>
            </a:r>
            <a:endParaRPr lang="en-AU" sz="3500" dirty="0" smtClean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0984D-921D-405A-8626-907E88187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칠판 프레젠테이션(와이드스크린)</Template>
  <TotalTime>0</TotalTime>
  <Words>374</Words>
  <Application>Microsoft Office PowerPoint</Application>
  <PresentationFormat>사용자 지정</PresentationFormat>
  <Paragraphs>72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Chalkboard_16x9</vt:lpstr>
      <vt:lpstr>Writing</vt:lpstr>
      <vt:lpstr>Unforgettable KMU Training</vt:lpstr>
      <vt:lpstr>Unforgettable phrase</vt:lpstr>
      <vt:lpstr>Unforgettable phrase</vt:lpstr>
      <vt:lpstr>Seanan’s Writing Class</vt:lpstr>
      <vt:lpstr>Seanan’s Writing Class</vt:lpstr>
      <vt:lpstr>Seanan’s Writing Class</vt:lpstr>
      <vt:lpstr>Seanan’s Writing Class</vt:lpstr>
      <vt:lpstr>Seanan’s Writing Class</vt:lpstr>
      <vt:lpstr>Seanan’s Writing Class</vt:lpstr>
      <vt:lpstr>Seanan’s Writing Class</vt:lpstr>
      <vt:lpstr>Student comments:</vt:lpstr>
      <vt:lpstr>Closing</vt:lpstr>
      <vt:lpstr>Closing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2015-01-21T10:37:41Z</dcterms:created>
  <dcterms:modified xsi:type="dcterms:W3CDTF">2015-01-21T14:42:31Z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